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7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8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9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0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1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22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23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40"/>
  </p:notesMasterIdLst>
  <p:handoutMasterIdLst>
    <p:handoutMasterId r:id="rId41"/>
  </p:handoutMasterIdLst>
  <p:sldIdLst>
    <p:sldId id="269" r:id="rId2"/>
    <p:sldId id="286" r:id="rId3"/>
    <p:sldId id="271" r:id="rId4"/>
    <p:sldId id="326" r:id="rId5"/>
    <p:sldId id="327" r:id="rId6"/>
    <p:sldId id="282" r:id="rId7"/>
    <p:sldId id="272" r:id="rId8"/>
    <p:sldId id="283" r:id="rId9"/>
    <p:sldId id="284" r:id="rId10"/>
    <p:sldId id="317" r:id="rId11"/>
    <p:sldId id="318" r:id="rId12"/>
    <p:sldId id="300" r:id="rId13"/>
    <p:sldId id="303" r:id="rId14"/>
    <p:sldId id="301" r:id="rId15"/>
    <p:sldId id="319" r:id="rId16"/>
    <p:sldId id="320" r:id="rId17"/>
    <p:sldId id="321" r:id="rId18"/>
    <p:sldId id="322" r:id="rId19"/>
    <p:sldId id="314" r:id="rId20"/>
    <p:sldId id="323" r:id="rId21"/>
    <p:sldId id="315" r:id="rId22"/>
    <p:sldId id="328" r:id="rId23"/>
    <p:sldId id="324" r:id="rId24"/>
    <p:sldId id="325" r:id="rId25"/>
    <p:sldId id="294" r:id="rId26"/>
    <p:sldId id="292" r:id="rId27"/>
    <p:sldId id="335" r:id="rId28"/>
    <p:sldId id="336" r:id="rId29"/>
    <p:sldId id="333" r:id="rId30"/>
    <p:sldId id="310" r:id="rId31"/>
    <p:sldId id="311" r:id="rId32"/>
    <p:sldId id="273" r:id="rId33"/>
    <p:sldId id="334" r:id="rId34"/>
    <p:sldId id="309" r:id="rId35"/>
    <p:sldId id="308" r:id="rId36"/>
    <p:sldId id="275" r:id="rId37"/>
    <p:sldId id="290" r:id="rId38"/>
    <p:sldId id="316" r:id="rId3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84C23FDB-BF15-4680-9BAB-412FD1D7CF3C}">
          <p14:sldIdLst>
            <p14:sldId id="269"/>
            <p14:sldId id="286"/>
            <p14:sldId id="271"/>
            <p14:sldId id="326"/>
            <p14:sldId id="327"/>
            <p14:sldId id="282"/>
            <p14:sldId id="272"/>
            <p14:sldId id="283"/>
            <p14:sldId id="284"/>
            <p14:sldId id="317"/>
            <p14:sldId id="318"/>
            <p14:sldId id="300"/>
            <p14:sldId id="303"/>
            <p14:sldId id="301"/>
            <p14:sldId id="319"/>
            <p14:sldId id="320"/>
            <p14:sldId id="321"/>
            <p14:sldId id="322"/>
            <p14:sldId id="314"/>
            <p14:sldId id="323"/>
            <p14:sldId id="315"/>
            <p14:sldId id="328"/>
            <p14:sldId id="324"/>
            <p14:sldId id="325"/>
          </p14:sldIdLst>
        </p14:section>
        <p14:section name="Sekcja bez tytułu" id="{DAC1AE94-3A74-4F0D-AFB9-B84D0859E779}">
          <p14:sldIdLst>
            <p14:sldId id="294"/>
            <p14:sldId id="292"/>
            <p14:sldId id="335"/>
            <p14:sldId id="336"/>
            <p14:sldId id="333"/>
            <p14:sldId id="310"/>
            <p14:sldId id="311"/>
            <p14:sldId id="273"/>
            <p14:sldId id="334"/>
            <p14:sldId id="309"/>
            <p14:sldId id="308"/>
            <p14:sldId id="275"/>
            <p14:sldId id="290"/>
            <p14:sldId id="31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3611"/>
    <a:srgbClr val="A44114"/>
    <a:srgbClr val="F3B99F"/>
    <a:srgbClr val="B94917"/>
    <a:srgbClr val="FF6600"/>
    <a:srgbClr val="000066"/>
    <a:srgbClr val="00002C"/>
    <a:srgbClr val="C4E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1434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svg"/><Relationship Id="rId1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svg"/><Relationship Id="rId1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7905F9-6C20-4D4D-ABFA-A843A092333E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5" csCatId="accent1" phldr="1"/>
      <dgm:spPr/>
    </dgm:pt>
    <dgm:pt modelId="{3C65715E-F104-4D20-82DF-2E5695957EB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pl-PL" sz="1200" b="1" dirty="0" smtClean="0">
              <a:solidFill>
                <a:schemeClr val="tx1"/>
              </a:solidFill>
              <a:latin typeface="Consolas"/>
            </a:rPr>
            <a:t>DOCHODY–WYDATKI</a:t>
          </a:r>
        </a:p>
        <a:p>
          <a:pPr>
            <a:lnSpc>
              <a:spcPct val="100000"/>
            </a:lnSpc>
          </a:pPr>
          <a:r>
            <a:rPr lang="pl-PL" sz="1200" dirty="0" smtClean="0">
              <a:solidFill>
                <a:schemeClr val="tx1"/>
              </a:solidFill>
              <a:latin typeface="Consolas"/>
            </a:rPr>
            <a:t> </a:t>
          </a:r>
          <a:r>
            <a:rPr lang="pl-PL" sz="1600" dirty="0">
              <a:solidFill>
                <a:schemeClr val="tx1"/>
              </a:solidFill>
              <a:latin typeface="Consolas"/>
            </a:rPr>
            <a:t/>
          </a:r>
          <a:br>
            <a:rPr lang="pl-PL" sz="1600" dirty="0">
              <a:solidFill>
                <a:schemeClr val="tx1"/>
              </a:solidFill>
              <a:latin typeface="Consolas"/>
            </a:rPr>
          </a:br>
          <a:r>
            <a:rPr lang="pl-PL" sz="1600" dirty="0">
              <a:solidFill>
                <a:schemeClr val="tx1"/>
              </a:solidFill>
              <a:latin typeface="Consolas"/>
            </a:rPr>
            <a:t>- 439 793,28</a:t>
          </a:r>
        </a:p>
      </dgm:t>
    </dgm:pt>
    <dgm:pt modelId="{1A24F0F7-F983-4EB4-AFDE-625887521A90}" type="parTrans" cxnId="{A932E4AB-950E-4F04-A590-2BC26833E508}">
      <dgm:prSet/>
      <dgm:spPr/>
      <dgm:t>
        <a:bodyPr/>
        <a:lstStyle/>
        <a:p>
          <a:endParaRPr lang="pl-PL"/>
        </a:p>
      </dgm:t>
    </dgm:pt>
    <dgm:pt modelId="{60A1528F-217F-40E1-8A1F-7DF07DF9ECF8}" type="sibTrans" cxnId="{A932E4AB-950E-4F04-A590-2BC26833E508}">
      <dgm:prSet/>
      <dgm:spPr/>
      <dgm:t>
        <a:bodyPr/>
        <a:lstStyle/>
        <a:p>
          <a:endParaRPr lang="pl-PL"/>
        </a:p>
      </dgm:t>
    </dgm:pt>
    <dgm:pt modelId="{D635DB4D-FD28-4A29-B287-E7A7B26ABC66}">
      <dgm:prSet phldrT="[Text]" custT="1"/>
      <dgm:spPr/>
      <dgm:t>
        <a:bodyPr/>
        <a:lstStyle/>
        <a:p>
          <a:r>
            <a:rPr lang="pl-PL" sz="1200" b="1" dirty="0" smtClean="0">
              <a:solidFill>
                <a:schemeClr val="tx1"/>
              </a:solidFill>
              <a:latin typeface="+mj-lt"/>
            </a:rPr>
            <a:t>PRZYCHODY</a:t>
          </a:r>
          <a:r>
            <a:rPr lang="pl-PL" sz="1200" b="1" dirty="0" smtClean="0">
              <a:solidFill>
                <a:schemeClr val="tx1"/>
              </a:solidFill>
              <a:latin typeface="Consolas"/>
            </a:rPr>
            <a:t>–</a:t>
          </a:r>
          <a:r>
            <a:rPr lang="pl-PL" sz="1200" b="1" dirty="0" smtClean="0">
              <a:solidFill>
                <a:schemeClr val="tx1"/>
              </a:solidFill>
              <a:latin typeface="+mj-lt"/>
            </a:rPr>
            <a:t>ROZCHOD</a:t>
          </a:r>
          <a:r>
            <a:rPr lang="pl-PL" sz="1200" dirty="0" smtClean="0">
              <a:solidFill>
                <a:schemeClr val="tx1"/>
              </a:solidFill>
              <a:latin typeface="+mj-lt"/>
            </a:rPr>
            <a:t>Y</a:t>
          </a:r>
        </a:p>
        <a:p>
          <a:r>
            <a:rPr lang="pl-PL" sz="1200" dirty="0" smtClean="0">
              <a:solidFill>
                <a:schemeClr val="tx1"/>
              </a:solidFill>
              <a:latin typeface="+mj-lt"/>
            </a:rPr>
            <a:t> </a:t>
          </a:r>
          <a:r>
            <a:rPr lang="pl-PL" sz="1600" dirty="0">
              <a:solidFill>
                <a:schemeClr val="tx1"/>
              </a:solidFill>
              <a:latin typeface="+mj-lt"/>
            </a:rPr>
            <a:t/>
          </a:r>
          <a:br>
            <a:rPr lang="pl-PL" sz="1600" dirty="0">
              <a:solidFill>
                <a:schemeClr val="tx1"/>
              </a:solidFill>
              <a:latin typeface="+mj-lt"/>
            </a:rPr>
          </a:br>
          <a:r>
            <a:rPr lang="pl-PL" sz="1600" dirty="0">
              <a:solidFill>
                <a:schemeClr val="tx1"/>
              </a:solidFill>
              <a:latin typeface="+mj-lt"/>
            </a:rPr>
            <a:t>2 </a:t>
          </a:r>
          <a:r>
            <a:rPr lang="pl-PL" sz="1600" dirty="0" smtClean="0">
              <a:solidFill>
                <a:schemeClr val="tx1"/>
              </a:solidFill>
              <a:latin typeface="+mj-lt"/>
            </a:rPr>
            <a:t>585 648,55</a:t>
          </a:r>
          <a:endParaRPr lang="pl-PL" sz="1600" dirty="0">
            <a:solidFill>
              <a:schemeClr val="tx1"/>
            </a:solidFill>
            <a:latin typeface="+mj-lt"/>
          </a:endParaRPr>
        </a:p>
      </dgm:t>
    </dgm:pt>
    <dgm:pt modelId="{6E45F26A-1231-4668-9363-22B0B9DFA0E3}" type="parTrans" cxnId="{3187215C-B6BE-4982-A487-E0245A27C581}">
      <dgm:prSet/>
      <dgm:spPr/>
      <dgm:t>
        <a:bodyPr/>
        <a:lstStyle/>
        <a:p>
          <a:endParaRPr lang="pl-PL"/>
        </a:p>
      </dgm:t>
    </dgm:pt>
    <dgm:pt modelId="{DB3651BE-E205-4D8B-B4EF-A771663563AC}" type="sibTrans" cxnId="{3187215C-B6BE-4982-A487-E0245A27C581}">
      <dgm:prSet/>
      <dgm:spPr/>
      <dgm:t>
        <a:bodyPr/>
        <a:lstStyle/>
        <a:p>
          <a:endParaRPr lang="pl-PL"/>
        </a:p>
      </dgm:t>
    </dgm:pt>
    <dgm:pt modelId="{62747A02-95C8-4230-8B8C-D6994060BCFF}">
      <dgm:prSet phldrT="[Text]" custT="1"/>
      <dgm:spPr/>
      <dgm:t>
        <a:bodyPr/>
        <a:lstStyle/>
        <a:p>
          <a:r>
            <a:rPr lang="pl-PL" sz="2400" b="1" dirty="0" smtClean="0">
              <a:solidFill>
                <a:schemeClr val="tx1"/>
              </a:solidFill>
            </a:rPr>
            <a:t>WYNIK</a:t>
          </a:r>
        </a:p>
        <a:p>
          <a:r>
            <a:rPr lang="pl-PL" sz="3500" dirty="0" smtClean="0">
              <a:solidFill>
                <a:schemeClr val="tx1"/>
              </a:solidFill>
            </a:rPr>
            <a:t> </a:t>
          </a:r>
          <a:r>
            <a:rPr lang="pl-PL" sz="3500" dirty="0">
              <a:solidFill>
                <a:schemeClr val="tx1"/>
              </a:solidFill>
            </a:rPr>
            <a:t/>
          </a:r>
          <a:br>
            <a:rPr lang="pl-PL" sz="3500" dirty="0">
              <a:solidFill>
                <a:schemeClr val="tx1"/>
              </a:solidFill>
            </a:rPr>
          </a:br>
          <a:r>
            <a:rPr lang="pl-PL" sz="2000" b="1" dirty="0">
              <a:solidFill>
                <a:schemeClr val="tx1"/>
              </a:solidFill>
            </a:rPr>
            <a:t>2 145 </a:t>
          </a:r>
          <a:r>
            <a:rPr lang="pl-PL" sz="2000" b="1" dirty="0" smtClean="0">
              <a:solidFill>
                <a:schemeClr val="tx1"/>
              </a:solidFill>
            </a:rPr>
            <a:t>855,27</a:t>
          </a:r>
          <a:endParaRPr lang="pl-PL" sz="2000" b="1" dirty="0">
            <a:solidFill>
              <a:schemeClr val="tx1"/>
            </a:solidFill>
          </a:endParaRPr>
        </a:p>
      </dgm:t>
    </dgm:pt>
    <dgm:pt modelId="{D8E03387-075B-4213-A98B-D89193837EFC}" type="parTrans" cxnId="{63986919-DE2B-4CA0-8A74-BC32806A11D9}">
      <dgm:prSet/>
      <dgm:spPr/>
      <dgm:t>
        <a:bodyPr/>
        <a:lstStyle/>
        <a:p>
          <a:endParaRPr lang="pl-PL"/>
        </a:p>
      </dgm:t>
    </dgm:pt>
    <dgm:pt modelId="{90E43F0A-97B6-42BB-AE88-D8759013DFEE}" type="sibTrans" cxnId="{63986919-DE2B-4CA0-8A74-BC32806A11D9}">
      <dgm:prSet/>
      <dgm:spPr/>
      <dgm:t>
        <a:bodyPr/>
        <a:lstStyle/>
        <a:p>
          <a:endParaRPr lang="pl-PL"/>
        </a:p>
      </dgm:t>
    </dgm:pt>
    <dgm:pt modelId="{DF8E938D-A18D-4E02-904B-3A6EF784E57C}" type="pres">
      <dgm:prSet presAssocID="{8C7905F9-6C20-4D4D-ABFA-A843A092333E}" presName="Name0" presStyleCnt="0">
        <dgm:presLayoutVars>
          <dgm:dir/>
          <dgm:resizeHandles val="exact"/>
        </dgm:presLayoutVars>
      </dgm:prSet>
      <dgm:spPr/>
    </dgm:pt>
    <dgm:pt modelId="{5FF70048-845F-49BA-8B67-3BAFC58D228B}" type="pres">
      <dgm:prSet presAssocID="{8C7905F9-6C20-4D4D-ABFA-A843A092333E}" presName="vNodes" presStyleCnt="0"/>
      <dgm:spPr/>
    </dgm:pt>
    <dgm:pt modelId="{567748B8-FC25-4A64-8732-022D9C1516FE}" type="pres">
      <dgm:prSet presAssocID="{3C65715E-F104-4D20-82DF-2E5695957EB6}" presName="node" presStyleLbl="node1" presStyleIdx="0" presStyleCnt="3" custScaleX="252552" custScaleY="221058" custLinFactNeighborX="-2701" custLinFactNeighborY="-1108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9874EC-F43C-4F2D-A9E1-ED60883765B7}" type="pres">
      <dgm:prSet presAssocID="{60A1528F-217F-40E1-8A1F-7DF07DF9ECF8}" presName="spacerT" presStyleCnt="0"/>
      <dgm:spPr/>
    </dgm:pt>
    <dgm:pt modelId="{67B4B9C6-57FD-4700-BB39-CF9E1B225986}" type="pres">
      <dgm:prSet presAssocID="{60A1528F-217F-40E1-8A1F-7DF07DF9ECF8}" presName="sibTrans" presStyleLbl="sibTrans2D1" presStyleIdx="0" presStyleCnt="2"/>
      <dgm:spPr/>
      <dgm:t>
        <a:bodyPr/>
        <a:lstStyle/>
        <a:p>
          <a:endParaRPr lang="pl-PL"/>
        </a:p>
      </dgm:t>
    </dgm:pt>
    <dgm:pt modelId="{8F724203-5EA5-4ACE-835D-CF1C0365A843}" type="pres">
      <dgm:prSet presAssocID="{60A1528F-217F-40E1-8A1F-7DF07DF9ECF8}" presName="spacerB" presStyleCnt="0"/>
      <dgm:spPr/>
    </dgm:pt>
    <dgm:pt modelId="{40987E81-5260-4130-9A8E-DB3BFB16E246}" type="pres">
      <dgm:prSet presAssocID="{D635DB4D-FD28-4A29-B287-E7A7B26ABC66}" presName="node" presStyleLbl="node1" presStyleIdx="1" presStyleCnt="3" custScaleX="281715" custScaleY="25685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E29367F-0C74-4C58-B4FC-043E7E4632C8}" type="pres">
      <dgm:prSet presAssocID="{8C7905F9-6C20-4D4D-ABFA-A843A092333E}" presName="sibTransLast" presStyleLbl="sibTrans2D1" presStyleIdx="1" presStyleCnt="2" custScaleX="223362" custLinFactNeighborX="-45829" custLinFactNeighborY="-46114"/>
      <dgm:spPr/>
      <dgm:t>
        <a:bodyPr/>
        <a:lstStyle/>
        <a:p>
          <a:endParaRPr lang="pl-PL"/>
        </a:p>
      </dgm:t>
    </dgm:pt>
    <dgm:pt modelId="{ED860A4F-1DD0-4F38-9DCB-DBB05448DA21}" type="pres">
      <dgm:prSet presAssocID="{8C7905F9-6C20-4D4D-ABFA-A843A092333E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BB79B644-E5A5-4B3C-83E3-2BE10E4134A5}" type="pres">
      <dgm:prSet presAssocID="{8C7905F9-6C20-4D4D-ABFA-A843A092333E}" presName="lastNode" presStyleLbl="node1" presStyleIdx="2" presStyleCnt="3" custScaleX="160098" custScaleY="134129" custLinFactX="19013" custLinFactNeighborX="100000" custLinFactNeighborY="360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3986919-DE2B-4CA0-8A74-BC32806A11D9}" srcId="{8C7905F9-6C20-4D4D-ABFA-A843A092333E}" destId="{62747A02-95C8-4230-8B8C-D6994060BCFF}" srcOrd="2" destOrd="0" parTransId="{D8E03387-075B-4213-A98B-D89193837EFC}" sibTransId="{90E43F0A-97B6-42BB-AE88-D8759013DFEE}"/>
    <dgm:cxn modelId="{A932E4AB-950E-4F04-A590-2BC26833E508}" srcId="{8C7905F9-6C20-4D4D-ABFA-A843A092333E}" destId="{3C65715E-F104-4D20-82DF-2E5695957EB6}" srcOrd="0" destOrd="0" parTransId="{1A24F0F7-F983-4EB4-AFDE-625887521A90}" sibTransId="{60A1528F-217F-40E1-8A1F-7DF07DF9ECF8}"/>
    <dgm:cxn modelId="{52BA1B95-C36D-4B7F-862C-468DF1F0F738}" type="presOf" srcId="{60A1528F-217F-40E1-8A1F-7DF07DF9ECF8}" destId="{67B4B9C6-57FD-4700-BB39-CF9E1B225986}" srcOrd="0" destOrd="0" presId="urn:microsoft.com/office/officeart/2005/8/layout/equation2"/>
    <dgm:cxn modelId="{0DEE7757-DA2D-467F-A76F-169A0C588D1C}" type="presOf" srcId="{3C65715E-F104-4D20-82DF-2E5695957EB6}" destId="{567748B8-FC25-4A64-8732-022D9C1516FE}" srcOrd="0" destOrd="0" presId="urn:microsoft.com/office/officeart/2005/8/layout/equation2"/>
    <dgm:cxn modelId="{2D54AAD9-6238-4D19-94C3-5BB2A86CD943}" type="presOf" srcId="{8C7905F9-6C20-4D4D-ABFA-A843A092333E}" destId="{DF8E938D-A18D-4E02-904B-3A6EF784E57C}" srcOrd="0" destOrd="0" presId="urn:microsoft.com/office/officeart/2005/8/layout/equation2"/>
    <dgm:cxn modelId="{3187215C-B6BE-4982-A487-E0245A27C581}" srcId="{8C7905F9-6C20-4D4D-ABFA-A843A092333E}" destId="{D635DB4D-FD28-4A29-B287-E7A7B26ABC66}" srcOrd="1" destOrd="0" parTransId="{6E45F26A-1231-4668-9363-22B0B9DFA0E3}" sibTransId="{DB3651BE-E205-4D8B-B4EF-A771663563AC}"/>
    <dgm:cxn modelId="{052EC614-E349-4428-B91B-97560417EA61}" type="presOf" srcId="{DB3651BE-E205-4D8B-B4EF-A771663563AC}" destId="{2E29367F-0C74-4C58-B4FC-043E7E4632C8}" srcOrd="0" destOrd="0" presId="urn:microsoft.com/office/officeart/2005/8/layout/equation2"/>
    <dgm:cxn modelId="{098B1CBD-FF4C-4AA6-9B8F-FC6842076E30}" type="presOf" srcId="{D635DB4D-FD28-4A29-B287-E7A7B26ABC66}" destId="{40987E81-5260-4130-9A8E-DB3BFB16E246}" srcOrd="0" destOrd="0" presId="urn:microsoft.com/office/officeart/2005/8/layout/equation2"/>
    <dgm:cxn modelId="{6D7D595C-0E38-4065-B254-66F795FAA688}" type="presOf" srcId="{DB3651BE-E205-4D8B-B4EF-A771663563AC}" destId="{ED860A4F-1DD0-4F38-9DCB-DBB05448DA21}" srcOrd="1" destOrd="0" presId="urn:microsoft.com/office/officeart/2005/8/layout/equation2"/>
    <dgm:cxn modelId="{BEF06561-1A26-42D7-9C4D-9F7214A6B901}" type="presOf" srcId="{62747A02-95C8-4230-8B8C-D6994060BCFF}" destId="{BB79B644-E5A5-4B3C-83E3-2BE10E4134A5}" srcOrd="0" destOrd="0" presId="urn:microsoft.com/office/officeart/2005/8/layout/equation2"/>
    <dgm:cxn modelId="{716B2C81-E10D-4A06-A594-C4B6193F09FA}" type="presParOf" srcId="{DF8E938D-A18D-4E02-904B-3A6EF784E57C}" destId="{5FF70048-845F-49BA-8B67-3BAFC58D228B}" srcOrd="0" destOrd="0" presId="urn:microsoft.com/office/officeart/2005/8/layout/equation2"/>
    <dgm:cxn modelId="{DB0D6E24-ED45-4DF4-983B-B30C191C83F3}" type="presParOf" srcId="{5FF70048-845F-49BA-8B67-3BAFC58D228B}" destId="{567748B8-FC25-4A64-8732-022D9C1516FE}" srcOrd="0" destOrd="0" presId="urn:microsoft.com/office/officeart/2005/8/layout/equation2"/>
    <dgm:cxn modelId="{E8E1A681-CDEC-4EFC-A966-9225ECE3C9DE}" type="presParOf" srcId="{5FF70048-845F-49BA-8B67-3BAFC58D228B}" destId="{BE9874EC-F43C-4F2D-A9E1-ED60883765B7}" srcOrd="1" destOrd="0" presId="urn:microsoft.com/office/officeart/2005/8/layout/equation2"/>
    <dgm:cxn modelId="{B939A84F-55CA-4FCC-AB3E-BBA15F81FAEF}" type="presParOf" srcId="{5FF70048-845F-49BA-8B67-3BAFC58D228B}" destId="{67B4B9C6-57FD-4700-BB39-CF9E1B225986}" srcOrd="2" destOrd="0" presId="urn:microsoft.com/office/officeart/2005/8/layout/equation2"/>
    <dgm:cxn modelId="{708327C8-1013-45DD-8D12-4DE264D4E3F1}" type="presParOf" srcId="{5FF70048-845F-49BA-8B67-3BAFC58D228B}" destId="{8F724203-5EA5-4ACE-835D-CF1C0365A843}" srcOrd="3" destOrd="0" presId="urn:microsoft.com/office/officeart/2005/8/layout/equation2"/>
    <dgm:cxn modelId="{5BB47B9C-E74E-40E5-AD0C-3CF77106B8F4}" type="presParOf" srcId="{5FF70048-845F-49BA-8B67-3BAFC58D228B}" destId="{40987E81-5260-4130-9A8E-DB3BFB16E246}" srcOrd="4" destOrd="0" presId="urn:microsoft.com/office/officeart/2005/8/layout/equation2"/>
    <dgm:cxn modelId="{09E8DA0D-D520-40EC-B46B-389C373F4D37}" type="presParOf" srcId="{DF8E938D-A18D-4E02-904B-3A6EF784E57C}" destId="{2E29367F-0C74-4C58-B4FC-043E7E4632C8}" srcOrd="1" destOrd="0" presId="urn:microsoft.com/office/officeart/2005/8/layout/equation2"/>
    <dgm:cxn modelId="{711071A5-515E-40FD-AD28-72E1595B28C8}" type="presParOf" srcId="{2E29367F-0C74-4C58-B4FC-043E7E4632C8}" destId="{ED860A4F-1DD0-4F38-9DCB-DBB05448DA21}" srcOrd="0" destOrd="0" presId="urn:microsoft.com/office/officeart/2005/8/layout/equation2"/>
    <dgm:cxn modelId="{5280ED55-291F-4674-A921-6140BBCCA13A}" type="presParOf" srcId="{DF8E938D-A18D-4E02-904B-3A6EF784E57C}" destId="{BB79B644-E5A5-4B3C-83E3-2BE10E4134A5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15EF55B-DB9F-49EF-8607-61FFA5DEA1BF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AD5BE64-C9EF-42ED-8499-5D5EB0E93903}">
      <dgm:prSet phldrT="[Tekst]" custT="1"/>
      <dgm:spPr/>
      <dgm:t>
        <a:bodyPr/>
        <a:lstStyle/>
        <a:p>
          <a:r>
            <a:rPr lang="pl-PL" sz="1600" dirty="0">
              <a:solidFill>
                <a:schemeClr val="accent2">
                  <a:lumMod val="75000"/>
                </a:schemeClr>
              </a:solidFill>
            </a:rPr>
            <a:t>Wydatki bieżące</a:t>
          </a:r>
        </a:p>
      </dgm:t>
    </dgm:pt>
    <dgm:pt modelId="{D1A82B75-7AE1-4189-B22F-6205987351EE}" type="parTrans" cxnId="{18BDC07F-DCDB-489E-BF0A-157F260C2824}">
      <dgm:prSet/>
      <dgm:spPr/>
      <dgm:t>
        <a:bodyPr/>
        <a:lstStyle/>
        <a:p>
          <a:endParaRPr lang="pl-PL"/>
        </a:p>
      </dgm:t>
    </dgm:pt>
    <dgm:pt modelId="{F262F163-D68D-4A4E-9097-6D6184E3B807}" type="sibTrans" cxnId="{18BDC07F-DCDB-489E-BF0A-157F260C2824}">
      <dgm:prSet/>
      <dgm:spPr/>
      <dgm:t>
        <a:bodyPr/>
        <a:lstStyle/>
        <a:p>
          <a:endParaRPr lang="pl-PL"/>
        </a:p>
      </dgm:t>
    </dgm:pt>
    <dgm:pt modelId="{D926DE37-D256-4F46-BAAE-9B54246C4062}">
      <dgm:prSet phldrT="[Tekst]" custT="1"/>
      <dgm:spPr/>
      <dgm:t>
        <a:bodyPr/>
        <a:lstStyle/>
        <a:p>
          <a:r>
            <a:rPr lang="pl-PL" sz="1800" b="1" dirty="0"/>
            <a:t>597 046,18</a:t>
          </a:r>
        </a:p>
      </dgm:t>
    </dgm:pt>
    <dgm:pt modelId="{289F1CA9-D6B4-45CF-B285-01350B129FF4}" type="parTrans" cxnId="{390731BF-D11C-4F76-811A-1A3E2B6A3FCD}">
      <dgm:prSet/>
      <dgm:spPr/>
      <dgm:t>
        <a:bodyPr/>
        <a:lstStyle/>
        <a:p>
          <a:endParaRPr lang="pl-PL"/>
        </a:p>
      </dgm:t>
    </dgm:pt>
    <dgm:pt modelId="{4B6D1320-4288-4C8B-8650-28CC93BBC161}" type="sibTrans" cxnId="{390731BF-D11C-4F76-811A-1A3E2B6A3FCD}">
      <dgm:prSet/>
      <dgm:spPr/>
      <dgm:t>
        <a:bodyPr/>
        <a:lstStyle/>
        <a:p>
          <a:endParaRPr lang="pl-PL"/>
        </a:p>
      </dgm:t>
    </dgm:pt>
    <dgm:pt modelId="{5A5C2896-CF75-4EC8-8E9C-6BEAE45AAB14}">
      <dgm:prSet phldrT="[Tekst]" custT="1"/>
      <dgm:spPr/>
      <dgm:t>
        <a:bodyPr/>
        <a:lstStyle/>
        <a:p>
          <a:r>
            <a:rPr lang="pl-PL" sz="1600" dirty="0">
              <a:solidFill>
                <a:schemeClr val="accent2">
                  <a:lumMod val="75000"/>
                </a:schemeClr>
              </a:solidFill>
            </a:rPr>
            <a:t>Wydatki majątkowe</a:t>
          </a:r>
        </a:p>
      </dgm:t>
    </dgm:pt>
    <dgm:pt modelId="{922DBD8A-F4EF-469B-AD63-850952CE8045}" type="parTrans" cxnId="{4040BA36-FCAC-4837-9E75-FB93691C36CF}">
      <dgm:prSet/>
      <dgm:spPr/>
      <dgm:t>
        <a:bodyPr/>
        <a:lstStyle/>
        <a:p>
          <a:endParaRPr lang="pl-PL"/>
        </a:p>
      </dgm:t>
    </dgm:pt>
    <dgm:pt modelId="{2DBEBB3D-7AD8-4D08-8DF8-DBB046FBB590}" type="sibTrans" cxnId="{4040BA36-FCAC-4837-9E75-FB93691C36CF}">
      <dgm:prSet/>
      <dgm:spPr/>
      <dgm:t>
        <a:bodyPr/>
        <a:lstStyle/>
        <a:p>
          <a:endParaRPr lang="pl-PL"/>
        </a:p>
      </dgm:t>
    </dgm:pt>
    <dgm:pt modelId="{9193FD2E-BF84-459F-A919-4F15AC8FF2F0}">
      <dgm:prSet phldrT="[Tekst]" custT="1"/>
      <dgm:spPr/>
      <dgm:t>
        <a:bodyPr/>
        <a:lstStyle/>
        <a:p>
          <a:r>
            <a:rPr lang="pl-PL" sz="1800" b="1" dirty="0"/>
            <a:t>4 515 691,15</a:t>
          </a:r>
        </a:p>
      </dgm:t>
    </dgm:pt>
    <dgm:pt modelId="{C6543C41-D50B-405F-861F-CC7A7B5D6A22}" type="parTrans" cxnId="{C08E8AB9-3CBD-4976-B3AC-FE0027A7BB4B}">
      <dgm:prSet/>
      <dgm:spPr/>
      <dgm:t>
        <a:bodyPr/>
        <a:lstStyle/>
        <a:p>
          <a:endParaRPr lang="pl-PL"/>
        </a:p>
      </dgm:t>
    </dgm:pt>
    <dgm:pt modelId="{60571289-1FAF-478A-BD58-1B25DAEF25B6}" type="sibTrans" cxnId="{C08E8AB9-3CBD-4976-B3AC-FE0027A7BB4B}">
      <dgm:prSet/>
      <dgm:spPr/>
      <dgm:t>
        <a:bodyPr/>
        <a:lstStyle/>
        <a:p>
          <a:endParaRPr lang="pl-PL"/>
        </a:p>
      </dgm:t>
    </dgm:pt>
    <dgm:pt modelId="{CFA2DBB5-3CF0-4C33-80AF-134BA8DA12EE}" type="pres">
      <dgm:prSet presAssocID="{915EF55B-DB9F-49EF-8607-61FFA5DEA1B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7EA7EED8-5BC4-46EA-A615-86A2640D7037}" type="pres">
      <dgm:prSet presAssocID="{8AD5BE64-C9EF-42ED-8499-5D5EB0E93903}" presName="posSpace" presStyleCnt="0"/>
      <dgm:spPr/>
    </dgm:pt>
    <dgm:pt modelId="{2AD3BABF-BE0F-42F0-A60D-455D2883C01A}" type="pres">
      <dgm:prSet presAssocID="{8AD5BE64-C9EF-42ED-8499-5D5EB0E93903}" presName="vertFlow" presStyleCnt="0"/>
      <dgm:spPr/>
    </dgm:pt>
    <dgm:pt modelId="{60CD777F-2647-4C81-BEE2-2712D78721A7}" type="pres">
      <dgm:prSet presAssocID="{8AD5BE64-C9EF-42ED-8499-5D5EB0E93903}" presName="topSpace" presStyleCnt="0"/>
      <dgm:spPr/>
    </dgm:pt>
    <dgm:pt modelId="{A59218E1-367A-4928-8E5C-DD3EC3D806F9}" type="pres">
      <dgm:prSet presAssocID="{8AD5BE64-C9EF-42ED-8499-5D5EB0E93903}" presName="firstComp" presStyleCnt="0"/>
      <dgm:spPr/>
    </dgm:pt>
    <dgm:pt modelId="{616C8017-7C23-4655-B27D-E6BB10BEDB89}" type="pres">
      <dgm:prSet presAssocID="{8AD5BE64-C9EF-42ED-8499-5D5EB0E93903}" presName="firstChild" presStyleLbl="bgAccFollowNode1" presStyleIdx="0" presStyleCnt="2" custScaleX="120712" custScaleY="51334" custLinFactNeighborX="8511" custLinFactNeighborY="52009"/>
      <dgm:spPr/>
      <dgm:t>
        <a:bodyPr/>
        <a:lstStyle/>
        <a:p>
          <a:endParaRPr lang="pl-PL"/>
        </a:p>
      </dgm:t>
    </dgm:pt>
    <dgm:pt modelId="{6B60B9F0-0324-4BBF-A2A4-A022F05D450B}" type="pres">
      <dgm:prSet presAssocID="{8AD5BE64-C9EF-42ED-8499-5D5EB0E93903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7DF55CB-A9C3-4449-AD63-67A869BA4782}" type="pres">
      <dgm:prSet presAssocID="{8AD5BE64-C9EF-42ED-8499-5D5EB0E93903}" presName="negSpace" presStyleCnt="0"/>
      <dgm:spPr/>
    </dgm:pt>
    <dgm:pt modelId="{88B489EF-5EAA-4311-8D97-DA3629D9707B}" type="pres">
      <dgm:prSet presAssocID="{8AD5BE64-C9EF-42ED-8499-5D5EB0E93903}" presName="circle" presStyleLbl="node1" presStyleIdx="0" presStyleCnt="2" custScaleX="174134" custScaleY="145438" custLinFactNeighborX="56041" custLinFactNeighborY="-62658"/>
      <dgm:spPr/>
      <dgm:t>
        <a:bodyPr/>
        <a:lstStyle/>
        <a:p>
          <a:endParaRPr lang="pl-PL"/>
        </a:p>
      </dgm:t>
    </dgm:pt>
    <dgm:pt modelId="{2C6859A1-2517-4CDF-8288-0E7AF29F2D59}" type="pres">
      <dgm:prSet presAssocID="{F262F163-D68D-4A4E-9097-6D6184E3B807}" presName="transSpace" presStyleCnt="0"/>
      <dgm:spPr/>
    </dgm:pt>
    <dgm:pt modelId="{1728AAE4-71AE-4A97-93C8-37C1BFD1E2E8}" type="pres">
      <dgm:prSet presAssocID="{5A5C2896-CF75-4EC8-8E9C-6BEAE45AAB14}" presName="posSpace" presStyleCnt="0"/>
      <dgm:spPr/>
    </dgm:pt>
    <dgm:pt modelId="{947ACB21-37C3-46F3-8A25-DC17D4BBA20D}" type="pres">
      <dgm:prSet presAssocID="{5A5C2896-CF75-4EC8-8E9C-6BEAE45AAB14}" presName="vertFlow" presStyleCnt="0"/>
      <dgm:spPr/>
    </dgm:pt>
    <dgm:pt modelId="{90981FC2-805F-4A77-AE01-13362D74837B}" type="pres">
      <dgm:prSet presAssocID="{5A5C2896-CF75-4EC8-8E9C-6BEAE45AAB14}" presName="topSpace" presStyleCnt="0"/>
      <dgm:spPr/>
    </dgm:pt>
    <dgm:pt modelId="{29531549-4461-4F5F-8D8C-2CDB2DA0BDEA}" type="pres">
      <dgm:prSet presAssocID="{5A5C2896-CF75-4EC8-8E9C-6BEAE45AAB14}" presName="firstComp" presStyleCnt="0"/>
      <dgm:spPr/>
    </dgm:pt>
    <dgm:pt modelId="{80806944-83F5-4EEE-874C-2C61A546CB8D}" type="pres">
      <dgm:prSet presAssocID="{5A5C2896-CF75-4EC8-8E9C-6BEAE45AAB14}" presName="firstChild" presStyleLbl="bgAccFollowNode1" presStyleIdx="1" presStyleCnt="2" custScaleX="126488" custScaleY="52179" custLinFactNeighborX="-33749" custLinFactNeighborY="54434"/>
      <dgm:spPr/>
      <dgm:t>
        <a:bodyPr/>
        <a:lstStyle/>
        <a:p>
          <a:endParaRPr lang="pl-PL"/>
        </a:p>
      </dgm:t>
    </dgm:pt>
    <dgm:pt modelId="{490DA4EA-E1EC-43DF-AFB1-2AA751585036}" type="pres">
      <dgm:prSet presAssocID="{5A5C2896-CF75-4EC8-8E9C-6BEAE45AAB14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3D1BFB6-1186-466D-ACED-6B48EFCE157C}" type="pres">
      <dgm:prSet presAssocID="{5A5C2896-CF75-4EC8-8E9C-6BEAE45AAB14}" presName="negSpace" presStyleCnt="0"/>
      <dgm:spPr/>
    </dgm:pt>
    <dgm:pt modelId="{5DB47068-88D4-4EF3-B7D3-9C1268A69EC2}" type="pres">
      <dgm:prSet presAssocID="{5A5C2896-CF75-4EC8-8E9C-6BEAE45AAB14}" presName="circle" presStyleLbl="node1" presStyleIdx="1" presStyleCnt="2" custScaleX="165598" custScaleY="138925" custLinFactNeighborX="-8219" custLinFactNeighborY="-52184"/>
      <dgm:spPr/>
      <dgm:t>
        <a:bodyPr/>
        <a:lstStyle/>
        <a:p>
          <a:endParaRPr lang="pl-PL"/>
        </a:p>
      </dgm:t>
    </dgm:pt>
  </dgm:ptLst>
  <dgm:cxnLst>
    <dgm:cxn modelId="{7D552200-53A0-46CF-83C9-4D9E817CB15F}" type="presOf" srcId="{D926DE37-D256-4F46-BAAE-9B54246C4062}" destId="{6B60B9F0-0324-4BBF-A2A4-A022F05D450B}" srcOrd="1" destOrd="0" presId="urn:microsoft.com/office/officeart/2005/8/layout/hList9"/>
    <dgm:cxn modelId="{18BDC07F-DCDB-489E-BF0A-157F260C2824}" srcId="{915EF55B-DB9F-49EF-8607-61FFA5DEA1BF}" destId="{8AD5BE64-C9EF-42ED-8499-5D5EB0E93903}" srcOrd="0" destOrd="0" parTransId="{D1A82B75-7AE1-4189-B22F-6205987351EE}" sibTransId="{F262F163-D68D-4A4E-9097-6D6184E3B807}"/>
    <dgm:cxn modelId="{353B8118-EE5B-4EF9-8C2A-04337E517EA5}" type="presOf" srcId="{D926DE37-D256-4F46-BAAE-9B54246C4062}" destId="{616C8017-7C23-4655-B27D-E6BB10BEDB89}" srcOrd="0" destOrd="0" presId="urn:microsoft.com/office/officeart/2005/8/layout/hList9"/>
    <dgm:cxn modelId="{390731BF-D11C-4F76-811A-1A3E2B6A3FCD}" srcId="{8AD5BE64-C9EF-42ED-8499-5D5EB0E93903}" destId="{D926DE37-D256-4F46-BAAE-9B54246C4062}" srcOrd="0" destOrd="0" parTransId="{289F1CA9-D6B4-45CF-B285-01350B129FF4}" sibTransId="{4B6D1320-4288-4C8B-8650-28CC93BBC161}"/>
    <dgm:cxn modelId="{BD46D9D9-461E-4AF3-9FF3-02672F2CC014}" type="presOf" srcId="{5A5C2896-CF75-4EC8-8E9C-6BEAE45AAB14}" destId="{5DB47068-88D4-4EF3-B7D3-9C1268A69EC2}" srcOrd="0" destOrd="0" presId="urn:microsoft.com/office/officeart/2005/8/layout/hList9"/>
    <dgm:cxn modelId="{C08E8AB9-3CBD-4976-B3AC-FE0027A7BB4B}" srcId="{5A5C2896-CF75-4EC8-8E9C-6BEAE45AAB14}" destId="{9193FD2E-BF84-459F-A919-4F15AC8FF2F0}" srcOrd="0" destOrd="0" parTransId="{C6543C41-D50B-405F-861F-CC7A7B5D6A22}" sibTransId="{60571289-1FAF-478A-BD58-1B25DAEF25B6}"/>
    <dgm:cxn modelId="{4040BA36-FCAC-4837-9E75-FB93691C36CF}" srcId="{915EF55B-DB9F-49EF-8607-61FFA5DEA1BF}" destId="{5A5C2896-CF75-4EC8-8E9C-6BEAE45AAB14}" srcOrd="1" destOrd="0" parTransId="{922DBD8A-F4EF-469B-AD63-850952CE8045}" sibTransId="{2DBEBB3D-7AD8-4D08-8DF8-DBB046FBB590}"/>
    <dgm:cxn modelId="{20B47AF0-1DE0-4C40-8F29-75DB8E4252B1}" type="presOf" srcId="{915EF55B-DB9F-49EF-8607-61FFA5DEA1BF}" destId="{CFA2DBB5-3CF0-4C33-80AF-134BA8DA12EE}" srcOrd="0" destOrd="0" presId="urn:microsoft.com/office/officeart/2005/8/layout/hList9"/>
    <dgm:cxn modelId="{0D6F03A9-3451-4D8E-A764-DA89B1A4CECD}" type="presOf" srcId="{9193FD2E-BF84-459F-A919-4F15AC8FF2F0}" destId="{490DA4EA-E1EC-43DF-AFB1-2AA751585036}" srcOrd="1" destOrd="0" presId="urn:microsoft.com/office/officeart/2005/8/layout/hList9"/>
    <dgm:cxn modelId="{06EC8254-B42D-4E80-8F7F-4A5899A33004}" type="presOf" srcId="{8AD5BE64-C9EF-42ED-8499-5D5EB0E93903}" destId="{88B489EF-5EAA-4311-8D97-DA3629D9707B}" srcOrd="0" destOrd="0" presId="urn:microsoft.com/office/officeart/2005/8/layout/hList9"/>
    <dgm:cxn modelId="{1092DB12-D544-4500-B0F9-558FD3FC4141}" type="presOf" srcId="{9193FD2E-BF84-459F-A919-4F15AC8FF2F0}" destId="{80806944-83F5-4EEE-874C-2C61A546CB8D}" srcOrd="0" destOrd="0" presId="urn:microsoft.com/office/officeart/2005/8/layout/hList9"/>
    <dgm:cxn modelId="{727107A4-F6DC-4938-8DD5-C6304C11AD83}" type="presParOf" srcId="{CFA2DBB5-3CF0-4C33-80AF-134BA8DA12EE}" destId="{7EA7EED8-5BC4-46EA-A615-86A2640D7037}" srcOrd="0" destOrd="0" presId="urn:microsoft.com/office/officeart/2005/8/layout/hList9"/>
    <dgm:cxn modelId="{C12309AD-F5EF-47A3-ACF9-4E3BAFDC61EB}" type="presParOf" srcId="{CFA2DBB5-3CF0-4C33-80AF-134BA8DA12EE}" destId="{2AD3BABF-BE0F-42F0-A60D-455D2883C01A}" srcOrd="1" destOrd="0" presId="urn:microsoft.com/office/officeart/2005/8/layout/hList9"/>
    <dgm:cxn modelId="{43EAE5D6-2F9B-4081-8284-685362D084F6}" type="presParOf" srcId="{2AD3BABF-BE0F-42F0-A60D-455D2883C01A}" destId="{60CD777F-2647-4C81-BEE2-2712D78721A7}" srcOrd="0" destOrd="0" presId="urn:microsoft.com/office/officeart/2005/8/layout/hList9"/>
    <dgm:cxn modelId="{0565FE2F-EDCD-4011-94FF-41BE73E75ACF}" type="presParOf" srcId="{2AD3BABF-BE0F-42F0-A60D-455D2883C01A}" destId="{A59218E1-367A-4928-8E5C-DD3EC3D806F9}" srcOrd="1" destOrd="0" presId="urn:microsoft.com/office/officeart/2005/8/layout/hList9"/>
    <dgm:cxn modelId="{9B409BC3-844B-4E64-A8A3-4A08422304F7}" type="presParOf" srcId="{A59218E1-367A-4928-8E5C-DD3EC3D806F9}" destId="{616C8017-7C23-4655-B27D-E6BB10BEDB89}" srcOrd="0" destOrd="0" presId="urn:microsoft.com/office/officeart/2005/8/layout/hList9"/>
    <dgm:cxn modelId="{25FF379B-6FE0-48CB-8EA5-0BE7C90CCF03}" type="presParOf" srcId="{A59218E1-367A-4928-8E5C-DD3EC3D806F9}" destId="{6B60B9F0-0324-4BBF-A2A4-A022F05D450B}" srcOrd="1" destOrd="0" presId="urn:microsoft.com/office/officeart/2005/8/layout/hList9"/>
    <dgm:cxn modelId="{8CC0B6ED-2374-4C2D-A160-DD26EBF37F14}" type="presParOf" srcId="{CFA2DBB5-3CF0-4C33-80AF-134BA8DA12EE}" destId="{C7DF55CB-A9C3-4449-AD63-67A869BA4782}" srcOrd="2" destOrd="0" presId="urn:microsoft.com/office/officeart/2005/8/layout/hList9"/>
    <dgm:cxn modelId="{4EC7C7AD-4506-4EA0-8958-37FEDE8BB748}" type="presParOf" srcId="{CFA2DBB5-3CF0-4C33-80AF-134BA8DA12EE}" destId="{88B489EF-5EAA-4311-8D97-DA3629D9707B}" srcOrd="3" destOrd="0" presId="urn:microsoft.com/office/officeart/2005/8/layout/hList9"/>
    <dgm:cxn modelId="{AE6E8665-F2D8-4660-B1F5-90B461A62C70}" type="presParOf" srcId="{CFA2DBB5-3CF0-4C33-80AF-134BA8DA12EE}" destId="{2C6859A1-2517-4CDF-8288-0E7AF29F2D59}" srcOrd="4" destOrd="0" presId="urn:microsoft.com/office/officeart/2005/8/layout/hList9"/>
    <dgm:cxn modelId="{0B5B3FA9-AB1D-471C-BDBE-FBB6FD61E0B2}" type="presParOf" srcId="{CFA2DBB5-3CF0-4C33-80AF-134BA8DA12EE}" destId="{1728AAE4-71AE-4A97-93C8-37C1BFD1E2E8}" srcOrd="5" destOrd="0" presId="urn:microsoft.com/office/officeart/2005/8/layout/hList9"/>
    <dgm:cxn modelId="{5E52C878-4585-45F8-92BF-B7364A3FD01C}" type="presParOf" srcId="{CFA2DBB5-3CF0-4C33-80AF-134BA8DA12EE}" destId="{947ACB21-37C3-46F3-8A25-DC17D4BBA20D}" srcOrd="6" destOrd="0" presId="urn:microsoft.com/office/officeart/2005/8/layout/hList9"/>
    <dgm:cxn modelId="{1F55F1D6-716C-4463-8F33-2FC589E325BF}" type="presParOf" srcId="{947ACB21-37C3-46F3-8A25-DC17D4BBA20D}" destId="{90981FC2-805F-4A77-AE01-13362D74837B}" srcOrd="0" destOrd="0" presId="urn:microsoft.com/office/officeart/2005/8/layout/hList9"/>
    <dgm:cxn modelId="{162C0DB8-AE04-408D-8783-3963A5D7A799}" type="presParOf" srcId="{947ACB21-37C3-46F3-8A25-DC17D4BBA20D}" destId="{29531549-4461-4F5F-8D8C-2CDB2DA0BDEA}" srcOrd="1" destOrd="0" presId="urn:microsoft.com/office/officeart/2005/8/layout/hList9"/>
    <dgm:cxn modelId="{5053CA02-D9EB-4324-9530-D75412BA41EE}" type="presParOf" srcId="{29531549-4461-4F5F-8D8C-2CDB2DA0BDEA}" destId="{80806944-83F5-4EEE-874C-2C61A546CB8D}" srcOrd="0" destOrd="0" presId="urn:microsoft.com/office/officeart/2005/8/layout/hList9"/>
    <dgm:cxn modelId="{288853D1-8DB5-47B7-9238-D6C7FB673CA1}" type="presParOf" srcId="{29531549-4461-4F5F-8D8C-2CDB2DA0BDEA}" destId="{490DA4EA-E1EC-43DF-AFB1-2AA751585036}" srcOrd="1" destOrd="0" presId="urn:microsoft.com/office/officeart/2005/8/layout/hList9"/>
    <dgm:cxn modelId="{A1399469-1A40-44BE-9580-5B80C8E2A81A}" type="presParOf" srcId="{CFA2DBB5-3CF0-4C33-80AF-134BA8DA12EE}" destId="{03D1BFB6-1186-466D-ACED-6B48EFCE157C}" srcOrd="7" destOrd="0" presId="urn:microsoft.com/office/officeart/2005/8/layout/hList9"/>
    <dgm:cxn modelId="{9B8994BB-D82A-417E-9003-86C5415DDE87}" type="presParOf" srcId="{CFA2DBB5-3CF0-4C33-80AF-134BA8DA12EE}" destId="{5DB47068-88D4-4EF3-B7D3-9C1268A69EC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67A6DD0-5B90-487A-BEA1-4223EBC20D5F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8E93D97-1B73-4BD8-8C5E-85992CA88A25}" type="pres">
      <dgm:prSet presAssocID="{467A6DD0-5B90-487A-BEA1-4223EBC20D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</dgm:ptLst>
  <dgm:cxnLst>
    <dgm:cxn modelId="{D70CA0A2-B862-4443-8C99-F0A1355A61AB}" type="presOf" srcId="{467A6DD0-5B90-487A-BEA1-4223EBC20D5F}" destId="{E8E93D97-1B73-4BD8-8C5E-85992CA88A25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1B4CF4A-9AFC-434B-8F76-CF278F0E0DF0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5443AE3-F761-4773-A688-E8D10FCAB227}">
      <dgm:prSet phldrT="[Tekst]" custT="1"/>
      <dgm:spPr/>
      <dgm:t>
        <a:bodyPr/>
        <a:lstStyle/>
        <a:p>
          <a:r>
            <a:rPr lang="pl-PL" sz="1600" dirty="0"/>
            <a:t>PLAN</a:t>
          </a:r>
        </a:p>
      </dgm:t>
    </dgm:pt>
    <dgm:pt modelId="{3D817F11-65D3-4EA0-A322-5EECF5DFA205}" type="parTrans" cxnId="{72477625-0B0A-411B-AA72-EFEE251E95E0}">
      <dgm:prSet/>
      <dgm:spPr/>
      <dgm:t>
        <a:bodyPr/>
        <a:lstStyle/>
        <a:p>
          <a:endParaRPr lang="pl-PL"/>
        </a:p>
      </dgm:t>
    </dgm:pt>
    <dgm:pt modelId="{D4300097-CC76-4803-AC8A-8EFB45881BE3}" type="sibTrans" cxnId="{72477625-0B0A-411B-AA72-EFEE251E95E0}">
      <dgm:prSet/>
      <dgm:spPr/>
      <dgm:t>
        <a:bodyPr/>
        <a:lstStyle/>
        <a:p>
          <a:endParaRPr lang="pl-PL"/>
        </a:p>
      </dgm:t>
    </dgm:pt>
    <dgm:pt modelId="{A1C9B35D-338B-4CE5-8141-481E590764F5}">
      <dgm:prSet phldrT="[Tekst]" custT="1"/>
      <dgm:spPr/>
      <dgm:t>
        <a:bodyPr/>
        <a:lstStyle/>
        <a:p>
          <a:r>
            <a:rPr lang="pl-PL" sz="2000" dirty="0"/>
            <a:t>5 170 310,53</a:t>
          </a:r>
        </a:p>
      </dgm:t>
    </dgm:pt>
    <dgm:pt modelId="{154CC893-264C-4EA6-A25C-1FF5BE5A5B1B}" type="parTrans" cxnId="{39201C7B-8340-44A3-8EF0-F3AFD665CFEE}">
      <dgm:prSet/>
      <dgm:spPr/>
      <dgm:t>
        <a:bodyPr/>
        <a:lstStyle/>
        <a:p>
          <a:endParaRPr lang="pl-PL"/>
        </a:p>
      </dgm:t>
    </dgm:pt>
    <dgm:pt modelId="{978AED4B-51DC-468C-B259-080DB49094A0}" type="sibTrans" cxnId="{39201C7B-8340-44A3-8EF0-F3AFD665CFEE}">
      <dgm:prSet/>
      <dgm:spPr/>
      <dgm:t>
        <a:bodyPr/>
        <a:lstStyle/>
        <a:p>
          <a:endParaRPr lang="pl-PL"/>
        </a:p>
      </dgm:t>
    </dgm:pt>
    <dgm:pt modelId="{FF4B8DC0-60C2-4008-A199-930318D81431}">
      <dgm:prSet phldrT="[Tekst]" custT="1"/>
      <dgm:spPr/>
      <dgm:t>
        <a:bodyPr/>
        <a:lstStyle/>
        <a:p>
          <a:r>
            <a:rPr lang="pl-PL" sz="1600" dirty="0"/>
            <a:t>WYKONANIE</a:t>
          </a:r>
        </a:p>
      </dgm:t>
    </dgm:pt>
    <dgm:pt modelId="{EBACE027-4091-4D7A-919F-3583B3CB5BAE}" type="parTrans" cxnId="{CC345E08-21A9-4A11-A0B2-8450C4EE766E}">
      <dgm:prSet/>
      <dgm:spPr/>
      <dgm:t>
        <a:bodyPr/>
        <a:lstStyle/>
        <a:p>
          <a:endParaRPr lang="pl-PL"/>
        </a:p>
      </dgm:t>
    </dgm:pt>
    <dgm:pt modelId="{FADAC9E5-8F95-4158-AD49-972EA1659DC2}" type="sibTrans" cxnId="{CC345E08-21A9-4A11-A0B2-8450C4EE766E}">
      <dgm:prSet/>
      <dgm:spPr/>
      <dgm:t>
        <a:bodyPr/>
        <a:lstStyle/>
        <a:p>
          <a:endParaRPr lang="pl-PL"/>
        </a:p>
      </dgm:t>
    </dgm:pt>
    <dgm:pt modelId="{4C42AB9F-6CD1-47F4-ADAF-2AE3A3247728}">
      <dgm:prSet phldrT="[Tekst]" custT="1"/>
      <dgm:spPr/>
      <dgm:t>
        <a:bodyPr/>
        <a:lstStyle/>
        <a:p>
          <a:r>
            <a:rPr lang="pl-PL" sz="2000" dirty="0"/>
            <a:t>5 112 737,33</a:t>
          </a:r>
        </a:p>
      </dgm:t>
    </dgm:pt>
    <dgm:pt modelId="{8D9DD417-288E-41D6-A9CB-80CE7EF68AC5}" type="parTrans" cxnId="{484F9AF0-4964-486E-BB11-DA5FF24EA9F1}">
      <dgm:prSet/>
      <dgm:spPr/>
      <dgm:t>
        <a:bodyPr/>
        <a:lstStyle/>
        <a:p>
          <a:endParaRPr lang="pl-PL"/>
        </a:p>
      </dgm:t>
    </dgm:pt>
    <dgm:pt modelId="{743E6C77-5FB2-4B7B-89A7-6168DCD26DEB}" type="sibTrans" cxnId="{484F9AF0-4964-486E-BB11-DA5FF24EA9F1}">
      <dgm:prSet/>
      <dgm:spPr/>
      <dgm:t>
        <a:bodyPr/>
        <a:lstStyle/>
        <a:p>
          <a:endParaRPr lang="pl-PL"/>
        </a:p>
      </dgm:t>
    </dgm:pt>
    <dgm:pt modelId="{203142D4-D6D0-4879-BE61-C2E12753D582}" type="pres">
      <dgm:prSet presAssocID="{D1B4CF4A-9AFC-434B-8F76-CF278F0E0DF0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8BE92F1B-A02F-4FDF-B4F6-A7A72F640C3F}" type="pres">
      <dgm:prSet presAssocID="{15443AE3-F761-4773-A688-E8D10FCAB227}" presName="posSpace" presStyleCnt="0"/>
      <dgm:spPr/>
    </dgm:pt>
    <dgm:pt modelId="{0CD10FEF-B503-4744-A497-E7997F8503C0}" type="pres">
      <dgm:prSet presAssocID="{15443AE3-F761-4773-A688-E8D10FCAB227}" presName="vertFlow" presStyleCnt="0"/>
      <dgm:spPr/>
    </dgm:pt>
    <dgm:pt modelId="{A8F85DE5-D0CC-4473-9B93-6F15690523D1}" type="pres">
      <dgm:prSet presAssocID="{15443AE3-F761-4773-A688-E8D10FCAB227}" presName="topSpace" presStyleCnt="0"/>
      <dgm:spPr/>
    </dgm:pt>
    <dgm:pt modelId="{11F9925F-6D05-4285-8AB3-3CC570909B08}" type="pres">
      <dgm:prSet presAssocID="{15443AE3-F761-4773-A688-E8D10FCAB227}" presName="firstComp" presStyleCnt="0"/>
      <dgm:spPr/>
    </dgm:pt>
    <dgm:pt modelId="{E21C6354-D1CB-4CA6-A605-7C83442F8819}" type="pres">
      <dgm:prSet presAssocID="{15443AE3-F761-4773-A688-E8D10FCAB227}" presName="firstChild" presStyleLbl="bgAccFollowNode1" presStyleIdx="0" presStyleCnt="2" custScaleY="70294" custLinFactNeighborX="8260" custLinFactNeighborY="31232"/>
      <dgm:spPr/>
      <dgm:t>
        <a:bodyPr/>
        <a:lstStyle/>
        <a:p>
          <a:endParaRPr lang="pl-PL"/>
        </a:p>
      </dgm:t>
    </dgm:pt>
    <dgm:pt modelId="{2D802D6A-D4CA-4457-A7EB-EF4194817225}" type="pres">
      <dgm:prSet presAssocID="{15443AE3-F761-4773-A688-E8D10FCAB227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74FE9A-7FFF-4792-BD5E-01FDA774D27E}" type="pres">
      <dgm:prSet presAssocID="{15443AE3-F761-4773-A688-E8D10FCAB227}" presName="negSpace" presStyleCnt="0"/>
      <dgm:spPr/>
    </dgm:pt>
    <dgm:pt modelId="{EC7BB4B3-4819-4A03-920B-91D8AF03A8AD}" type="pres">
      <dgm:prSet presAssocID="{15443AE3-F761-4773-A688-E8D10FCAB227}" presName="circle" presStyleLbl="node1" presStyleIdx="0" presStyleCnt="2" custScaleX="111985" custScaleY="113627" custLinFactNeighborX="8314" custLinFactNeighborY="8574"/>
      <dgm:spPr/>
      <dgm:t>
        <a:bodyPr/>
        <a:lstStyle/>
        <a:p>
          <a:endParaRPr lang="pl-PL"/>
        </a:p>
      </dgm:t>
    </dgm:pt>
    <dgm:pt modelId="{1086C15E-83EC-4B5E-8B03-A3A4D870B404}" type="pres">
      <dgm:prSet presAssocID="{D4300097-CC76-4803-AC8A-8EFB45881BE3}" presName="transSpace" presStyleCnt="0"/>
      <dgm:spPr/>
    </dgm:pt>
    <dgm:pt modelId="{36C19493-ECF2-47A8-8E95-7849FFC8F005}" type="pres">
      <dgm:prSet presAssocID="{FF4B8DC0-60C2-4008-A199-930318D81431}" presName="posSpace" presStyleCnt="0"/>
      <dgm:spPr/>
    </dgm:pt>
    <dgm:pt modelId="{329BC4B6-28AA-4599-9B90-1D7F751DA5A9}" type="pres">
      <dgm:prSet presAssocID="{FF4B8DC0-60C2-4008-A199-930318D81431}" presName="vertFlow" presStyleCnt="0"/>
      <dgm:spPr/>
    </dgm:pt>
    <dgm:pt modelId="{FCB0D7FE-66A3-41C9-97E7-1EC75DB9B549}" type="pres">
      <dgm:prSet presAssocID="{FF4B8DC0-60C2-4008-A199-930318D81431}" presName="topSpace" presStyleCnt="0"/>
      <dgm:spPr/>
    </dgm:pt>
    <dgm:pt modelId="{9DCB711C-8840-4540-AC8F-2DCCCF60A5FD}" type="pres">
      <dgm:prSet presAssocID="{FF4B8DC0-60C2-4008-A199-930318D81431}" presName="firstComp" presStyleCnt="0"/>
      <dgm:spPr/>
    </dgm:pt>
    <dgm:pt modelId="{D7560ACB-A379-4C1A-81A1-14E1055D5085}" type="pres">
      <dgm:prSet presAssocID="{FF4B8DC0-60C2-4008-A199-930318D81431}" presName="firstChild" presStyleLbl="bgAccFollowNode1" presStyleIdx="1" presStyleCnt="2" custScaleX="98860" custScaleY="65154" custLinFactNeighborX="-1480" custLinFactNeighborY="37604"/>
      <dgm:spPr/>
      <dgm:t>
        <a:bodyPr/>
        <a:lstStyle/>
        <a:p>
          <a:endParaRPr lang="pl-PL"/>
        </a:p>
      </dgm:t>
    </dgm:pt>
    <dgm:pt modelId="{7BFBAFB5-E730-48CA-AFA2-D21E94589971}" type="pres">
      <dgm:prSet presAssocID="{FF4B8DC0-60C2-4008-A199-930318D81431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3FBF47E-8879-43EF-8053-08BE3110D11B}" type="pres">
      <dgm:prSet presAssocID="{FF4B8DC0-60C2-4008-A199-930318D81431}" presName="negSpace" presStyleCnt="0"/>
      <dgm:spPr/>
    </dgm:pt>
    <dgm:pt modelId="{18AC3412-80B1-4FB7-91AB-A365F60DFFB8}" type="pres">
      <dgm:prSet presAssocID="{FF4B8DC0-60C2-4008-A199-930318D81431}" presName="circle" presStyleLbl="node1" presStyleIdx="1" presStyleCnt="2" custScaleX="111339" custScaleY="108102" custLinFactNeighborX="203" custLinFactNeighborY="7591"/>
      <dgm:spPr/>
      <dgm:t>
        <a:bodyPr/>
        <a:lstStyle/>
        <a:p>
          <a:endParaRPr lang="pl-PL"/>
        </a:p>
      </dgm:t>
    </dgm:pt>
  </dgm:ptLst>
  <dgm:cxnLst>
    <dgm:cxn modelId="{E883ED37-A3CC-47AF-9BED-8C2845E09B09}" type="presOf" srcId="{A1C9B35D-338B-4CE5-8141-481E590764F5}" destId="{E21C6354-D1CB-4CA6-A605-7C83442F8819}" srcOrd="0" destOrd="0" presId="urn:microsoft.com/office/officeart/2005/8/layout/hList9"/>
    <dgm:cxn modelId="{2FA8B983-9C0D-47E9-A10B-F3672EBB606D}" type="presOf" srcId="{15443AE3-F761-4773-A688-E8D10FCAB227}" destId="{EC7BB4B3-4819-4A03-920B-91D8AF03A8AD}" srcOrd="0" destOrd="0" presId="urn:microsoft.com/office/officeart/2005/8/layout/hList9"/>
    <dgm:cxn modelId="{484F9AF0-4964-486E-BB11-DA5FF24EA9F1}" srcId="{FF4B8DC0-60C2-4008-A199-930318D81431}" destId="{4C42AB9F-6CD1-47F4-ADAF-2AE3A3247728}" srcOrd="0" destOrd="0" parTransId="{8D9DD417-288E-41D6-A9CB-80CE7EF68AC5}" sibTransId="{743E6C77-5FB2-4B7B-89A7-6168DCD26DEB}"/>
    <dgm:cxn modelId="{EE86D7BB-9A43-44B6-A62D-CEF87A8E4F58}" type="presOf" srcId="{FF4B8DC0-60C2-4008-A199-930318D81431}" destId="{18AC3412-80B1-4FB7-91AB-A365F60DFFB8}" srcOrd="0" destOrd="0" presId="urn:microsoft.com/office/officeart/2005/8/layout/hList9"/>
    <dgm:cxn modelId="{70CEC0E2-DC7D-4160-A979-34D56F0B08C4}" type="presOf" srcId="{D1B4CF4A-9AFC-434B-8F76-CF278F0E0DF0}" destId="{203142D4-D6D0-4879-BE61-C2E12753D582}" srcOrd="0" destOrd="0" presId="urn:microsoft.com/office/officeart/2005/8/layout/hList9"/>
    <dgm:cxn modelId="{CC345E08-21A9-4A11-A0B2-8450C4EE766E}" srcId="{D1B4CF4A-9AFC-434B-8F76-CF278F0E0DF0}" destId="{FF4B8DC0-60C2-4008-A199-930318D81431}" srcOrd="1" destOrd="0" parTransId="{EBACE027-4091-4D7A-919F-3583B3CB5BAE}" sibTransId="{FADAC9E5-8F95-4158-AD49-972EA1659DC2}"/>
    <dgm:cxn modelId="{2573E89F-63B1-4903-B926-25F3DB3F7DD2}" type="presOf" srcId="{A1C9B35D-338B-4CE5-8141-481E590764F5}" destId="{2D802D6A-D4CA-4457-A7EB-EF4194817225}" srcOrd="1" destOrd="0" presId="urn:microsoft.com/office/officeart/2005/8/layout/hList9"/>
    <dgm:cxn modelId="{F67AEAAF-D46C-4A72-A1DE-4118F3FD044E}" type="presOf" srcId="{4C42AB9F-6CD1-47F4-ADAF-2AE3A3247728}" destId="{7BFBAFB5-E730-48CA-AFA2-D21E94589971}" srcOrd="1" destOrd="0" presId="urn:microsoft.com/office/officeart/2005/8/layout/hList9"/>
    <dgm:cxn modelId="{72477625-0B0A-411B-AA72-EFEE251E95E0}" srcId="{D1B4CF4A-9AFC-434B-8F76-CF278F0E0DF0}" destId="{15443AE3-F761-4773-A688-E8D10FCAB227}" srcOrd="0" destOrd="0" parTransId="{3D817F11-65D3-4EA0-A322-5EECF5DFA205}" sibTransId="{D4300097-CC76-4803-AC8A-8EFB45881BE3}"/>
    <dgm:cxn modelId="{E5EBB90B-4894-4992-90A0-54006A3B1A1F}" type="presOf" srcId="{4C42AB9F-6CD1-47F4-ADAF-2AE3A3247728}" destId="{D7560ACB-A379-4C1A-81A1-14E1055D5085}" srcOrd="0" destOrd="0" presId="urn:microsoft.com/office/officeart/2005/8/layout/hList9"/>
    <dgm:cxn modelId="{39201C7B-8340-44A3-8EF0-F3AFD665CFEE}" srcId="{15443AE3-F761-4773-A688-E8D10FCAB227}" destId="{A1C9B35D-338B-4CE5-8141-481E590764F5}" srcOrd="0" destOrd="0" parTransId="{154CC893-264C-4EA6-A25C-1FF5BE5A5B1B}" sibTransId="{978AED4B-51DC-468C-B259-080DB49094A0}"/>
    <dgm:cxn modelId="{A391BE18-35FF-42A9-9221-7B244871C86C}" type="presParOf" srcId="{203142D4-D6D0-4879-BE61-C2E12753D582}" destId="{8BE92F1B-A02F-4FDF-B4F6-A7A72F640C3F}" srcOrd="0" destOrd="0" presId="urn:microsoft.com/office/officeart/2005/8/layout/hList9"/>
    <dgm:cxn modelId="{AB247850-9A38-4FDE-97A6-D065ADFEB146}" type="presParOf" srcId="{203142D4-D6D0-4879-BE61-C2E12753D582}" destId="{0CD10FEF-B503-4744-A497-E7997F8503C0}" srcOrd="1" destOrd="0" presId="urn:microsoft.com/office/officeart/2005/8/layout/hList9"/>
    <dgm:cxn modelId="{9B1035F5-2431-4DCC-A354-6AC22019BCF8}" type="presParOf" srcId="{0CD10FEF-B503-4744-A497-E7997F8503C0}" destId="{A8F85DE5-D0CC-4473-9B93-6F15690523D1}" srcOrd="0" destOrd="0" presId="urn:microsoft.com/office/officeart/2005/8/layout/hList9"/>
    <dgm:cxn modelId="{16919780-AFA8-44D5-9D5B-016B1E0461AA}" type="presParOf" srcId="{0CD10FEF-B503-4744-A497-E7997F8503C0}" destId="{11F9925F-6D05-4285-8AB3-3CC570909B08}" srcOrd="1" destOrd="0" presId="urn:microsoft.com/office/officeart/2005/8/layout/hList9"/>
    <dgm:cxn modelId="{55FCC95C-583C-43FA-9B44-3F87001149FC}" type="presParOf" srcId="{11F9925F-6D05-4285-8AB3-3CC570909B08}" destId="{E21C6354-D1CB-4CA6-A605-7C83442F8819}" srcOrd="0" destOrd="0" presId="urn:microsoft.com/office/officeart/2005/8/layout/hList9"/>
    <dgm:cxn modelId="{D9A2A5A2-073B-48AF-BA26-C5F369937D9C}" type="presParOf" srcId="{11F9925F-6D05-4285-8AB3-3CC570909B08}" destId="{2D802D6A-D4CA-4457-A7EB-EF4194817225}" srcOrd="1" destOrd="0" presId="urn:microsoft.com/office/officeart/2005/8/layout/hList9"/>
    <dgm:cxn modelId="{5AAB1734-A9D8-444E-BA6D-89F512353375}" type="presParOf" srcId="{203142D4-D6D0-4879-BE61-C2E12753D582}" destId="{AF74FE9A-7FFF-4792-BD5E-01FDA774D27E}" srcOrd="2" destOrd="0" presId="urn:microsoft.com/office/officeart/2005/8/layout/hList9"/>
    <dgm:cxn modelId="{EFF54B9B-1E78-4993-9C04-2CE968E14FC1}" type="presParOf" srcId="{203142D4-D6D0-4879-BE61-C2E12753D582}" destId="{EC7BB4B3-4819-4A03-920B-91D8AF03A8AD}" srcOrd="3" destOrd="0" presId="urn:microsoft.com/office/officeart/2005/8/layout/hList9"/>
    <dgm:cxn modelId="{3A562FBD-84D6-473E-86A0-E03A80E6482F}" type="presParOf" srcId="{203142D4-D6D0-4879-BE61-C2E12753D582}" destId="{1086C15E-83EC-4B5E-8B03-A3A4D870B404}" srcOrd="4" destOrd="0" presId="urn:microsoft.com/office/officeart/2005/8/layout/hList9"/>
    <dgm:cxn modelId="{A73D80DC-A26C-4EAE-9C0A-4378934C85AD}" type="presParOf" srcId="{203142D4-D6D0-4879-BE61-C2E12753D582}" destId="{36C19493-ECF2-47A8-8E95-7849FFC8F005}" srcOrd="5" destOrd="0" presId="urn:microsoft.com/office/officeart/2005/8/layout/hList9"/>
    <dgm:cxn modelId="{0097E131-851C-40F5-8686-1B2BA5F075C4}" type="presParOf" srcId="{203142D4-D6D0-4879-BE61-C2E12753D582}" destId="{329BC4B6-28AA-4599-9B90-1D7F751DA5A9}" srcOrd="6" destOrd="0" presId="urn:microsoft.com/office/officeart/2005/8/layout/hList9"/>
    <dgm:cxn modelId="{6A21FDDE-F18C-4465-8ED6-A068C3363FF9}" type="presParOf" srcId="{329BC4B6-28AA-4599-9B90-1D7F751DA5A9}" destId="{FCB0D7FE-66A3-41C9-97E7-1EC75DB9B549}" srcOrd="0" destOrd="0" presId="urn:microsoft.com/office/officeart/2005/8/layout/hList9"/>
    <dgm:cxn modelId="{D3BF50EE-DE01-49D1-8004-11F3AC99FC21}" type="presParOf" srcId="{329BC4B6-28AA-4599-9B90-1D7F751DA5A9}" destId="{9DCB711C-8840-4540-AC8F-2DCCCF60A5FD}" srcOrd="1" destOrd="0" presId="urn:microsoft.com/office/officeart/2005/8/layout/hList9"/>
    <dgm:cxn modelId="{A3207F20-9AC7-4AE6-BA8B-881716266DA3}" type="presParOf" srcId="{9DCB711C-8840-4540-AC8F-2DCCCF60A5FD}" destId="{D7560ACB-A379-4C1A-81A1-14E1055D5085}" srcOrd="0" destOrd="0" presId="urn:microsoft.com/office/officeart/2005/8/layout/hList9"/>
    <dgm:cxn modelId="{560F4E9B-EA3D-4C35-A322-0CF68C27C7B7}" type="presParOf" srcId="{9DCB711C-8840-4540-AC8F-2DCCCF60A5FD}" destId="{7BFBAFB5-E730-48CA-AFA2-D21E94589971}" srcOrd="1" destOrd="0" presId="urn:microsoft.com/office/officeart/2005/8/layout/hList9"/>
    <dgm:cxn modelId="{D5577817-121C-4708-A16A-D14B4EA4DB0C}" type="presParOf" srcId="{203142D4-D6D0-4879-BE61-C2E12753D582}" destId="{93FBF47E-8879-43EF-8053-08BE3110D11B}" srcOrd="7" destOrd="0" presId="urn:microsoft.com/office/officeart/2005/8/layout/hList9"/>
    <dgm:cxn modelId="{F7D4C762-24ED-4BF5-A327-B9C14AA22D4C}" type="presParOf" srcId="{203142D4-D6D0-4879-BE61-C2E12753D582}" destId="{18AC3412-80B1-4FB7-91AB-A365F60DFFB8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15EF55B-DB9F-49EF-8607-61FFA5DEA1BF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AD5BE64-C9EF-42ED-8499-5D5EB0E93903}">
      <dgm:prSet phldrT="[Tekst]" custT="1"/>
      <dgm:spPr/>
      <dgm:t>
        <a:bodyPr/>
        <a:lstStyle/>
        <a:p>
          <a:r>
            <a:rPr lang="pl-PL" sz="1600" dirty="0">
              <a:solidFill>
                <a:schemeClr val="accent2">
                  <a:lumMod val="75000"/>
                </a:schemeClr>
              </a:solidFill>
            </a:rPr>
            <a:t>Wydatki bieżące</a:t>
          </a:r>
        </a:p>
      </dgm:t>
    </dgm:pt>
    <dgm:pt modelId="{D1A82B75-7AE1-4189-B22F-6205987351EE}" type="parTrans" cxnId="{18BDC07F-DCDB-489E-BF0A-157F260C2824}">
      <dgm:prSet/>
      <dgm:spPr/>
      <dgm:t>
        <a:bodyPr/>
        <a:lstStyle/>
        <a:p>
          <a:endParaRPr lang="pl-PL"/>
        </a:p>
      </dgm:t>
    </dgm:pt>
    <dgm:pt modelId="{F262F163-D68D-4A4E-9097-6D6184E3B807}" type="sibTrans" cxnId="{18BDC07F-DCDB-489E-BF0A-157F260C2824}">
      <dgm:prSet/>
      <dgm:spPr/>
      <dgm:t>
        <a:bodyPr/>
        <a:lstStyle/>
        <a:p>
          <a:endParaRPr lang="pl-PL"/>
        </a:p>
      </dgm:t>
    </dgm:pt>
    <dgm:pt modelId="{D926DE37-D256-4F46-BAAE-9B54246C4062}">
      <dgm:prSet phldrT="[Tekst]" custT="1"/>
      <dgm:spPr/>
      <dgm:t>
        <a:bodyPr/>
        <a:lstStyle/>
        <a:p>
          <a:r>
            <a:rPr lang="pl-PL" sz="1800" b="1" dirty="0"/>
            <a:t>1 959 850,11</a:t>
          </a:r>
        </a:p>
      </dgm:t>
    </dgm:pt>
    <dgm:pt modelId="{289F1CA9-D6B4-45CF-B285-01350B129FF4}" type="parTrans" cxnId="{390731BF-D11C-4F76-811A-1A3E2B6A3FCD}">
      <dgm:prSet/>
      <dgm:spPr/>
      <dgm:t>
        <a:bodyPr/>
        <a:lstStyle/>
        <a:p>
          <a:endParaRPr lang="pl-PL"/>
        </a:p>
      </dgm:t>
    </dgm:pt>
    <dgm:pt modelId="{4B6D1320-4288-4C8B-8650-28CC93BBC161}" type="sibTrans" cxnId="{390731BF-D11C-4F76-811A-1A3E2B6A3FCD}">
      <dgm:prSet/>
      <dgm:spPr/>
      <dgm:t>
        <a:bodyPr/>
        <a:lstStyle/>
        <a:p>
          <a:endParaRPr lang="pl-PL"/>
        </a:p>
      </dgm:t>
    </dgm:pt>
    <dgm:pt modelId="{5A5C2896-CF75-4EC8-8E9C-6BEAE45AAB14}">
      <dgm:prSet phldrT="[Tekst]" custT="1"/>
      <dgm:spPr/>
      <dgm:t>
        <a:bodyPr/>
        <a:lstStyle/>
        <a:p>
          <a:r>
            <a:rPr lang="pl-PL" sz="1600" dirty="0">
              <a:solidFill>
                <a:schemeClr val="accent2">
                  <a:lumMod val="75000"/>
                </a:schemeClr>
              </a:solidFill>
            </a:rPr>
            <a:t>Wydatki majątkowe</a:t>
          </a:r>
        </a:p>
      </dgm:t>
    </dgm:pt>
    <dgm:pt modelId="{922DBD8A-F4EF-469B-AD63-850952CE8045}" type="parTrans" cxnId="{4040BA36-FCAC-4837-9E75-FB93691C36CF}">
      <dgm:prSet/>
      <dgm:spPr/>
      <dgm:t>
        <a:bodyPr/>
        <a:lstStyle/>
        <a:p>
          <a:endParaRPr lang="pl-PL"/>
        </a:p>
      </dgm:t>
    </dgm:pt>
    <dgm:pt modelId="{2DBEBB3D-7AD8-4D08-8DF8-DBB046FBB590}" type="sibTrans" cxnId="{4040BA36-FCAC-4837-9E75-FB93691C36CF}">
      <dgm:prSet/>
      <dgm:spPr/>
      <dgm:t>
        <a:bodyPr/>
        <a:lstStyle/>
        <a:p>
          <a:endParaRPr lang="pl-PL"/>
        </a:p>
      </dgm:t>
    </dgm:pt>
    <dgm:pt modelId="{9193FD2E-BF84-459F-A919-4F15AC8FF2F0}">
      <dgm:prSet phldrT="[Tekst]" custT="1"/>
      <dgm:spPr/>
      <dgm:t>
        <a:bodyPr/>
        <a:lstStyle/>
        <a:p>
          <a:r>
            <a:rPr lang="pl-PL" sz="1800" b="1" dirty="0"/>
            <a:t>392 589,48</a:t>
          </a:r>
        </a:p>
      </dgm:t>
    </dgm:pt>
    <dgm:pt modelId="{C6543C41-D50B-405F-861F-CC7A7B5D6A22}" type="parTrans" cxnId="{C08E8AB9-3CBD-4976-B3AC-FE0027A7BB4B}">
      <dgm:prSet/>
      <dgm:spPr/>
      <dgm:t>
        <a:bodyPr/>
        <a:lstStyle/>
        <a:p>
          <a:endParaRPr lang="pl-PL"/>
        </a:p>
      </dgm:t>
    </dgm:pt>
    <dgm:pt modelId="{60571289-1FAF-478A-BD58-1B25DAEF25B6}" type="sibTrans" cxnId="{C08E8AB9-3CBD-4976-B3AC-FE0027A7BB4B}">
      <dgm:prSet/>
      <dgm:spPr/>
      <dgm:t>
        <a:bodyPr/>
        <a:lstStyle/>
        <a:p>
          <a:endParaRPr lang="pl-PL"/>
        </a:p>
      </dgm:t>
    </dgm:pt>
    <dgm:pt modelId="{CFA2DBB5-3CF0-4C33-80AF-134BA8DA12EE}" type="pres">
      <dgm:prSet presAssocID="{915EF55B-DB9F-49EF-8607-61FFA5DEA1B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7EA7EED8-5BC4-46EA-A615-86A2640D7037}" type="pres">
      <dgm:prSet presAssocID="{8AD5BE64-C9EF-42ED-8499-5D5EB0E93903}" presName="posSpace" presStyleCnt="0"/>
      <dgm:spPr/>
    </dgm:pt>
    <dgm:pt modelId="{2AD3BABF-BE0F-42F0-A60D-455D2883C01A}" type="pres">
      <dgm:prSet presAssocID="{8AD5BE64-C9EF-42ED-8499-5D5EB0E93903}" presName="vertFlow" presStyleCnt="0"/>
      <dgm:spPr/>
    </dgm:pt>
    <dgm:pt modelId="{60CD777F-2647-4C81-BEE2-2712D78721A7}" type="pres">
      <dgm:prSet presAssocID="{8AD5BE64-C9EF-42ED-8499-5D5EB0E93903}" presName="topSpace" presStyleCnt="0"/>
      <dgm:spPr/>
    </dgm:pt>
    <dgm:pt modelId="{A59218E1-367A-4928-8E5C-DD3EC3D806F9}" type="pres">
      <dgm:prSet presAssocID="{8AD5BE64-C9EF-42ED-8499-5D5EB0E93903}" presName="firstComp" presStyleCnt="0"/>
      <dgm:spPr/>
    </dgm:pt>
    <dgm:pt modelId="{616C8017-7C23-4655-B27D-E6BB10BEDB89}" type="pres">
      <dgm:prSet presAssocID="{8AD5BE64-C9EF-42ED-8499-5D5EB0E93903}" presName="firstChild" presStyleLbl="bgAccFollowNode1" presStyleIdx="0" presStyleCnt="2" custScaleX="120712" custScaleY="51334" custLinFactNeighborX="8511" custLinFactNeighborY="52009"/>
      <dgm:spPr/>
      <dgm:t>
        <a:bodyPr/>
        <a:lstStyle/>
        <a:p>
          <a:endParaRPr lang="pl-PL"/>
        </a:p>
      </dgm:t>
    </dgm:pt>
    <dgm:pt modelId="{6B60B9F0-0324-4BBF-A2A4-A022F05D450B}" type="pres">
      <dgm:prSet presAssocID="{8AD5BE64-C9EF-42ED-8499-5D5EB0E93903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7DF55CB-A9C3-4449-AD63-67A869BA4782}" type="pres">
      <dgm:prSet presAssocID="{8AD5BE64-C9EF-42ED-8499-5D5EB0E93903}" presName="negSpace" presStyleCnt="0"/>
      <dgm:spPr/>
    </dgm:pt>
    <dgm:pt modelId="{88B489EF-5EAA-4311-8D97-DA3629D9707B}" type="pres">
      <dgm:prSet presAssocID="{8AD5BE64-C9EF-42ED-8499-5D5EB0E93903}" presName="circle" presStyleLbl="node1" presStyleIdx="0" presStyleCnt="2" custScaleX="174134" custScaleY="145438" custLinFactNeighborX="56041" custLinFactNeighborY="-62658"/>
      <dgm:spPr/>
      <dgm:t>
        <a:bodyPr/>
        <a:lstStyle/>
        <a:p>
          <a:endParaRPr lang="pl-PL"/>
        </a:p>
      </dgm:t>
    </dgm:pt>
    <dgm:pt modelId="{2C6859A1-2517-4CDF-8288-0E7AF29F2D59}" type="pres">
      <dgm:prSet presAssocID="{F262F163-D68D-4A4E-9097-6D6184E3B807}" presName="transSpace" presStyleCnt="0"/>
      <dgm:spPr/>
    </dgm:pt>
    <dgm:pt modelId="{1728AAE4-71AE-4A97-93C8-37C1BFD1E2E8}" type="pres">
      <dgm:prSet presAssocID="{5A5C2896-CF75-4EC8-8E9C-6BEAE45AAB14}" presName="posSpace" presStyleCnt="0"/>
      <dgm:spPr/>
    </dgm:pt>
    <dgm:pt modelId="{947ACB21-37C3-46F3-8A25-DC17D4BBA20D}" type="pres">
      <dgm:prSet presAssocID="{5A5C2896-CF75-4EC8-8E9C-6BEAE45AAB14}" presName="vertFlow" presStyleCnt="0"/>
      <dgm:spPr/>
    </dgm:pt>
    <dgm:pt modelId="{90981FC2-805F-4A77-AE01-13362D74837B}" type="pres">
      <dgm:prSet presAssocID="{5A5C2896-CF75-4EC8-8E9C-6BEAE45AAB14}" presName="topSpace" presStyleCnt="0"/>
      <dgm:spPr/>
    </dgm:pt>
    <dgm:pt modelId="{29531549-4461-4F5F-8D8C-2CDB2DA0BDEA}" type="pres">
      <dgm:prSet presAssocID="{5A5C2896-CF75-4EC8-8E9C-6BEAE45AAB14}" presName="firstComp" presStyleCnt="0"/>
      <dgm:spPr/>
    </dgm:pt>
    <dgm:pt modelId="{80806944-83F5-4EEE-874C-2C61A546CB8D}" type="pres">
      <dgm:prSet presAssocID="{5A5C2896-CF75-4EC8-8E9C-6BEAE45AAB14}" presName="firstChild" presStyleLbl="bgAccFollowNode1" presStyleIdx="1" presStyleCnt="2" custScaleX="126488" custScaleY="52179" custLinFactNeighborX="-33749" custLinFactNeighborY="54434"/>
      <dgm:spPr/>
      <dgm:t>
        <a:bodyPr/>
        <a:lstStyle/>
        <a:p>
          <a:endParaRPr lang="pl-PL"/>
        </a:p>
      </dgm:t>
    </dgm:pt>
    <dgm:pt modelId="{490DA4EA-E1EC-43DF-AFB1-2AA751585036}" type="pres">
      <dgm:prSet presAssocID="{5A5C2896-CF75-4EC8-8E9C-6BEAE45AAB14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3D1BFB6-1186-466D-ACED-6B48EFCE157C}" type="pres">
      <dgm:prSet presAssocID="{5A5C2896-CF75-4EC8-8E9C-6BEAE45AAB14}" presName="negSpace" presStyleCnt="0"/>
      <dgm:spPr/>
    </dgm:pt>
    <dgm:pt modelId="{5DB47068-88D4-4EF3-B7D3-9C1268A69EC2}" type="pres">
      <dgm:prSet presAssocID="{5A5C2896-CF75-4EC8-8E9C-6BEAE45AAB14}" presName="circle" presStyleLbl="node1" presStyleIdx="1" presStyleCnt="2" custScaleX="165598" custScaleY="138925" custLinFactNeighborX="-8219" custLinFactNeighborY="-52184"/>
      <dgm:spPr/>
      <dgm:t>
        <a:bodyPr/>
        <a:lstStyle/>
        <a:p>
          <a:endParaRPr lang="pl-PL"/>
        </a:p>
      </dgm:t>
    </dgm:pt>
  </dgm:ptLst>
  <dgm:cxnLst>
    <dgm:cxn modelId="{7D552200-53A0-46CF-83C9-4D9E817CB15F}" type="presOf" srcId="{D926DE37-D256-4F46-BAAE-9B54246C4062}" destId="{6B60B9F0-0324-4BBF-A2A4-A022F05D450B}" srcOrd="1" destOrd="0" presId="urn:microsoft.com/office/officeart/2005/8/layout/hList9"/>
    <dgm:cxn modelId="{18BDC07F-DCDB-489E-BF0A-157F260C2824}" srcId="{915EF55B-DB9F-49EF-8607-61FFA5DEA1BF}" destId="{8AD5BE64-C9EF-42ED-8499-5D5EB0E93903}" srcOrd="0" destOrd="0" parTransId="{D1A82B75-7AE1-4189-B22F-6205987351EE}" sibTransId="{F262F163-D68D-4A4E-9097-6D6184E3B807}"/>
    <dgm:cxn modelId="{353B8118-EE5B-4EF9-8C2A-04337E517EA5}" type="presOf" srcId="{D926DE37-D256-4F46-BAAE-9B54246C4062}" destId="{616C8017-7C23-4655-B27D-E6BB10BEDB89}" srcOrd="0" destOrd="0" presId="urn:microsoft.com/office/officeart/2005/8/layout/hList9"/>
    <dgm:cxn modelId="{390731BF-D11C-4F76-811A-1A3E2B6A3FCD}" srcId="{8AD5BE64-C9EF-42ED-8499-5D5EB0E93903}" destId="{D926DE37-D256-4F46-BAAE-9B54246C4062}" srcOrd="0" destOrd="0" parTransId="{289F1CA9-D6B4-45CF-B285-01350B129FF4}" sibTransId="{4B6D1320-4288-4C8B-8650-28CC93BBC161}"/>
    <dgm:cxn modelId="{BD46D9D9-461E-4AF3-9FF3-02672F2CC014}" type="presOf" srcId="{5A5C2896-CF75-4EC8-8E9C-6BEAE45AAB14}" destId="{5DB47068-88D4-4EF3-B7D3-9C1268A69EC2}" srcOrd="0" destOrd="0" presId="urn:microsoft.com/office/officeart/2005/8/layout/hList9"/>
    <dgm:cxn modelId="{C08E8AB9-3CBD-4976-B3AC-FE0027A7BB4B}" srcId="{5A5C2896-CF75-4EC8-8E9C-6BEAE45AAB14}" destId="{9193FD2E-BF84-459F-A919-4F15AC8FF2F0}" srcOrd="0" destOrd="0" parTransId="{C6543C41-D50B-405F-861F-CC7A7B5D6A22}" sibTransId="{60571289-1FAF-478A-BD58-1B25DAEF25B6}"/>
    <dgm:cxn modelId="{4040BA36-FCAC-4837-9E75-FB93691C36CF}" srcId="{915EF55B-DB9F-49EF-8607-61FFA5DEA1BF}" destId="{5A5C2896-CF75-4EC8-8E9C-6BEAE45AAB14}" srcOrd="1" destOrd="0" parTransId="{922DBD8A-F4EF-469B-AD63-850952CE8045}" sibTransId="{2DBEBB3D-7AD8-4D08-8DF8-DBB046FBB590}"/>
    <dgm:cxn modelId="{20B47AF0-1DE0-4C40-8F29-75DB8E4252B1}" type="presOf" srcId="{915EF55B-DB9F-49EF-8607-61FFA5DEA1BF}" destId="{CFA2DBB5-3CF0-4C33-80AF-134BA8DA12EE}" srcOrd="0" destOrd="0" presId="urn:microsoft.com/office/officeart/2005/8/layout/hList9"/>
    <dgm:cxn modelId="{0D6F03A9-3451-4D8E-A764-DA89B1A4CECD}" type="presOf" srcId="{9193FD2E-BF84-459F-A919-4F15AC8FF2F0}" destId="{490DA4EA-E1EC-43DF-AFB1-2AA751585036}" srcOrd="1" destOrd="0" presId="urn:microsoft.com/office/officeart/2005/8/layout/hList9"/>
    <dgm:cxn modelId="{06EC8254-B42D-4E80-8F7F-4A5899A33004}" type="presOf" srcId="{8AD5BE64-C9EF-42ED-8499-5D5EB0E93903}" destId="{88B489EF-5EAA-4311-8D97-DA3629D9707B}" srcOrd="0" destOrd="0" presId="urn:microsoft.com/office/officeart/2005/8/layout/hList9"/>
    <dgm:cxn modelId="{1092DB12-D544-4500-B0F9-558FD3FC4141}" type="presOf" srcId="{9193FD2E-BF84-459F-A919-4F15AC8FF2F0}" destId="{80806944-83F5-4EEE-874C-2C61A546CB8D}" srcOrd="0" destOrd="0" presId="urn:microsoft.com/office/officeart/2005/8/layout/hList9"/>
    <dgm:cxn modelId="{727107A4-F6DC-4938-8DD5-C6304C11AD83}" type="presParOf" srcId="{CFA2DBB5-3CF0-4C33-80AF-134BA8DA12EE}" destId="{7EA7EED8-5BC4-46EA-A615-86A2640D7037}" srcOrd="0" destOrd="0" presId="urn:microsoft.com/office/officeart/2005/8/layout/hList9"/>
    <dgm:cxn modelId="{C12309AD-F5EF-47A3-ACF9-4E3BAFDC61EB}" type="presParOf" srcId="{CFA2DBB5-3CF0-4C33-80AF-134BA8DA12EE}" destId="{2AD3BABF-BE0F-42F0-A60D-455D2883C01A}" srcOrd="1" destOrd="0" presId="urn:microsoft.com/office/officeart/2005/8/layout/hList9"/>
    <dgm:cxn modelId="{43EAE5D6-2F9B-4081-8284-685362D084F6}" type="presParOf" srcId="{2AD3BABF-BE0F-42F0-A60D-455D2883C01A}" destId="{60CD777F-2647-4C81-BEE2-2712D78721A7}" srcOrd="0" destOrd="0" presId="urn:microsoft.com/office/officeart/2005/8/layout/hList9"/>
    <dgm:cxn modelId="{0565FE2F-EDCD-4011-94FF-41BE73E75ACF}" type="presParOf" srcId="{2AD3BABF-BE0F-42F0-A60D-455D2883C01A}" destId="{A59218E1-367A-4928-8E5C-DD3EC3D806F9}" srcOrd="1" destOrd="0" presId="urn:microsoft.com/office/officeart/2005/8/layout/hList9"/>
    <dgm:cxn modelId="{9B409BC3-844B-4E64-A8A3-4A08422304F7}" type="presParOf" srcId="{A59218E1-367A-4928-8E5C-DD3EC3D806F9}" destId="{616C8017-7C23-4655-B27D-E6BB10BEDB89}" srcOrd="0" destOrd="0" presId="urn:microsoft.com/office/officeart/2005/8/layout/hList9"/>
    <dgm:cxn modelId="{25FF379B-6FE0-48CB-8EA5-0BE7C90CCF03}" type="presParOf" srcId="{A59218E1-367A-4928-8E5C-DD3EC3D806F9}" destId="{6B60B9F0-0324-4BBF-A2A4-A022F05D450B}" srcOrd="1" destOrd="0" presId="urn:microsoft.com/office/officeart/2005/8/layout/hList9"/>
    <dgm:cxn modelId="{8CC0B6ED-2374-4C2D-A160-DD26EBF37F14}" type="presParOf" srcId="{CFA2DBB5-3CF0-4C33-80AF-134BA8DA12EE}" destId="{C7DF55CB-A9C3-4449-AD63-67A869BA4782}" srcOrd="2" destOrd="0" presId="urn:microsoft.com/office/officeart/2005/8/layout/hList9"/>
    <dgm:cxn modelId="{4EC7C7AD-4506-4EA0-8958-37FEDE8BB748}" type="presParOf" srcId="{CFA2DBB5-3CF0-4C33-80AF-134BA8DA12EE}" destId="{88B489EF-5EAA-4311-8D97-DA3629D9707B}" srcOrd="3" destOrd="0" presId="urn:microsoft.com/office/officeart/2005/8/layout/hList9"/>
    <dgm:cxn modelId="{AE6E8665-F2D8-4660-B1F5-90B461A62C70}" type="presParOf" srcId="{CFA2DBB5-3CF0-4C33-80AF-134BA8DA12EE}" destId="{2C6859A1-2517-4CDF-8288-0E7AF29F2D59}" srcOrd="4" destOrd="0" presId="urn:microsoft.com/office/officeart/2005/8/layout/hList9"/>
    <dgm:cxn modelId="{0B5B3FA9-AB1D-471C-BDBE-FBB6FD61E0B2}" type="presParOf" srcId="{CFA2DBB5-3CF0-4C33-80AF-134BA8DA12EE}" destId="{1728AAE4-71AE-4A97-93C8-37C1BFD1E2E8}" srcOrd="5" destOrd="0" presId="urn:microsoft.com/office/officeart/2005/8/layout/hList9"/>
    <dgm:cxn modelId="{5E52C878-4585-45F8-92BF-B7364A3FD01C}" type="presParOf" srcId="{CFA2DBB5-3CF0-4C33-80AF-134BA8DA12EE}" destId="{947ACB21-37C3-46F3-8A25-DC17D4BBA20D}" srcOrd="6" destOrd="0" presId="urn:microsoft.com/office/officeart/2005/8/layout/hList9"/>
    <dgm:cxn modelId="{1F55F1D6-716C-4463-8F33-2FC589E325BF}" type="presParOf" srcId="{947ACB21-37C3-46F3-8A25-DC17D4BBA20D}" destId="{90981FC2-805F-4A77-AE01-13362D74837B}" srcOrd="0" destOrd="0" presId="urn:microsoft.com/office/officeart/2005/8/layout/hList9"/>
    <dgm:cxn modelId="{162C0DB8-AE04-408D-8783-3963A5D7A799}" type="presParOf" srcId="{947ACB21-37C3-46F3-8A25-DC17D4BBA20D}" destId="{29531549-4461-4F5F-8D8C-2CDB2DA0BDEA}" srcOrd="1" destOrd="0" presId="urn:microsoft.com/office/officeart/2005/8/layout/hList9"/>
    <dgm:cxn modelId="{5053CA02-D9EB-4324-9530-D75412BA41EE}" type="presParOf" srcId="{29531549-4461-4F5F-8D8C-2CDB2DA0BDEA}" destId="{80806944-83F5-4EEE-874C-2C61A546CB8D}" srcOrd="0" destOrd="0" presId="urn:microsoft.com/office/officeart/2005/8/layout/hList9"/>
    <dgm:cxn modelId="{288853D1-8DB5-47B7-9238-D6C7FB673CA1}" type="presParOf" srcId="{29531549-4461-4F5F-8D8C-2CDB2DA0BDEA}" destId="{490DA4EA-E1EC-43DF-AFB1-2AA751585036}" srcOrd="1" destOrd="0" presId="urn:microsoft.com/office/officeart/2005/8/layout/hList9"/>
    <dgm:cxn modelId="{A1399469-1A40-44BE-9580-5B80C8E2A81A}" type="presParOf" srcId="{CFA2DBB5-3CF0-4C33-80AF-134BA8DA12EE}" destId="{03D1BFB6-1186-466D-ACED-6B48EFCE157C}" srcOrd="7" destOrd="0" presId="urn:microsoft.com/office/officeart/2005/8/layout/hList9"/>
    <dgm:cxn modelId="{9B8994BB-D82A-417E-9003-86C5415DDE87}" type="presParOf" srcId="{CFA2DBB5-3CF0-4C33-80AF-134BA8DA12EE}" destId="{5DB47068-88D4-4EF3-B7D3-9C1268A69EC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67A6DD0-5B90-487A-BEA1-4223EBC20D5F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8E93D97-1B73-4BD8-8C5E-85992CA88A25}" type="pres">
      <dgm:prSet presAssocID="{467A6DD0-5B90-487A-BEA1-4223EBC20D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</dgm:ptLst>
  <dgm:cxnLst>
    <dgm:cxn modelId="{D70CA0A2-B862-4443-8C99-F0A1355A61AB}" type="presOf" srcId="{467A6DD0-5B90-487A-BEA1-4223EBC20D5F}" destId="{E8E93D97-1B73-4BD8-8C5E-85992CA88A25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1B4CF4A-9AFC-434B-8F76-CF278F0E0DF0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5443AE3-F761-4773-A688-E8D10FCAB227}">
      <dgm:prSet phldrT="[Tekst]" custT="1"/>
      <dgm:spPr/>
      <dgm:t>
        <a:bodyPr/>
        <a:lstStyle/>
        <a:p>
          <a:r>
            <a:rPr lang="pl-PL" sz="1600" dirty="0"/>
            <a:t>PLAN</a:t>
          </a:r>
        </a:p>
      </dgm:t>
    </dgm:pt>
    <dgm:pt modelId="{3D817F11-65D3-4EA0-A322-5EECF5DFA205}" type="parTrans" cxnId="{72477625-0B0A-411B-AA72-EFEE251E95E0}">
      <dgm:prSet/>
      <dgm:spPr/>
      <dgm:t>
        <a:bodyPr/>
        <a:lstStyle/>
        <a:p>
          <a:endParaRPr lang="pl-PL"/>
        </a:p>
      </dgm:t>
    </dgm:pt>
    <dgm:pt modelId="{D4300097-CC76-4803-AC8A-8EFB45881BE3}" type="sibTrans" cxnId="{72477625-0B0A-411B-AA72-EFEE251E95E0}">
      <dgm:prSet/>
      <dgm:spPr/>
      <dgm:t>
        <a:bodyPr/>
        <a:lstStyle/>
        <a:p>
          <a:endParaRPr lang="pl-PL"/>
        </a:p>
      </dgm:t>
    </dgm:pt>
    <dgm:pt modelId="{A1C9B35D-338B-4CE5-8141-481E590764F5}">
      <dgm:prSet phldrT="[Tekst]" custT="1"/>
      <dgm:spPr/>
      <dgm:t>
        <a:bodyPr/>
        <a:lstStyle/>
        <a:p>
          <a:r>
            <a:rPr lang="pl-PL" sz="2000" dirty="0"/>
            <a:t>2 473 959,00</a:t>
          </a:r>
        </a:p>
      </dgm:t>
    </dgm:pt>
    <dgm:pt modelId="{154CC893-264C-4EA6-A25C-1FF5BE5A5B1B}" type="parTrans" cxnId="{39201C7B-8340-44A3-8EF0-F3AFD665CFEE}">
      <dgm:prSet/>
      <dgm:spPr/>
      <dgm:t>
        <a:bodyPr/>
        <a:lstStyle/>
        <a:p>
          <a:endParaRPr lang="pl-PL"/>
        </a:p>
      </dgm:t>
    </dgm:pt>
    <dgm:pt modelId="{978AED4B-51DC-468C-B259-080DB49094A0}" type="sibTrans" cxnId="{39201C7B-8340-44A3-8EF0-F3AFD665CFEE}">
      <dgm:prSet/>
      <dgm:spPr/>
      <dgm:t>
        <a:bodyPr/>
        <a:lstStyle/>
        <a:p>
          <a:endParaRPr lang="pl-PL"/>
        </a:p>
      </dgm:t>
    </dgm:pt>
    <dgm:pt modelId="{FF4B8DC0-60C2-4008-A199-930318D81431}">
      <dgm:prSet phldrT="[Tekst]" custT="1"/>
      <dgm:spPr/>
      <dgm:t>
        <a:bodyPr/>
        <a:lstStyle/>
        <a:p>
          <a:r>
            <a:rPr lang="pl-PL" sz="1600" dirty="0"/>
            <a:t>WYKONANIE</a:t>
          </a:r>
        </a:p>
      </dgm:t>
    </dgm:pt>
    <dgm:pt modelId="{EBACE027-4091-4D7A-919F-3583B3CB5BAE}" type="parTrans" cxnId="{CC345E08-21A9-4A11-A0B2-8450C4EE766E}">
      <dgm:prSet/>
      <dgm:spPr/>
      <dgm:t>
        <a:bodyPr/>
        <a:lstStyle/>
        <a:p>
          <a:endParaRPr lang="pl-PL"/>
        </a:p>
      </dgm:t>
    </dgm:pt>
    <dgm:pt modelId="{FADAC9E5-8F95-4158-AD49-972EA1659DC2}" type="sibTrans" cxnId="{CC345E08-21A9-4A11-A0B2-8450C4EE766E}">
      <dgm:prSet/>
      <dgm:spPr/>
      <dgm:t>
        <a:bodyPr/>
        <a:lstStyle/>
        <a:p>
          <a:endParaRPr lang="pl-PL"/>
        </a:p>
      </dgm:t>
    </dgm:pt>
    <dgm:pt modelId="{4C42AB9F-6CD1-47F4-ADAF-2AE3A3247728}">
      <dgm:prSet phldrT="[Tekst]" custT="1"/>
      <dgm:spPr/>
      <dgm:t>
        <a:bodyPr/>
        <a:lstStyle/>
        <a:p>
          <a:r>
            <a:rPr lang="pl-PL" sz="2000" dirty="0"/>
            <a:t>2 352 439,59</a:t>
          </a:r>
        </a:p>
      </dgm:t>
    </dgm:pt>
    <dgm:pt modelId="{8D9DD417-288E-41D6-A9CB-80CE7EF68AC5}" type="parTrans" cxnId="{484F9AF0-4964-486E-BB11-DA5FF24EA9F1}">
      <dgm:prSet/>
      <dgm:spPr/>
      <dgm:t>
        <a:bodyPr/>
        <a:lstStyle/>
        <a:p>
          <a:endParaRPr lang="pl-PL"/>
        </a:p>
      </dgm:t>
    </dgm:pt>
    <dgm:pt modelId="{743E6C77-5FB2-4B7B-89A7-6168DCD26DEB}" type="sibTrans" cxnId="{484F9AF0-4964-486E-BB11-DA5FF24EA9F1}">
      <dgm:prSet/>
      <dgm:spPr/>
      <dgm:t>
        <a:bodyPr/>
        <a:lstStyle/>
        <a:p>
          <a:endParaRPr lang="pl-PL"/>
        </a:p>
      </dgm:t>
    </dgm:pt>
    <dgm:pt modelId="{203142D4-D6D0-4879-BE61-C2E12753D582}" type="pres">
      <dgm:prSet presAssocID="{D1B4CF4A-9AFC-434B-8F76-CF278F0E0DF0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8BE92F1B-A02F-4FDF-B4F6-A7A72F640C3F}" type="pres">
      <dgm:prSet presAssocID="{15443AE3-F761-4773-A688-E8D10FCAB227}" presName="posSpace" presStyleCnt="0"/>
      <dgm:spPr/>
    </dgm:pt>
    <dgm:pt modelId="{0CD10FEF-B503-4744-A497-E7997F8503C0}" type="pres">
      <dgm:prSet presAssocID="{15443AE3-F761-4773-A688-E8D10FCAB227}" presName="vertFlow" presStyleCnt="0"/>
      <dgm:spPr/>
    </dgm:pt>
    <dgm:pt modelId="{A8F85DE5-D0CC-4473-9B93-6F15690523D1}" type="pres">
      <dgm:prSet presAssocID="{15443AE3-F761-4773-A688-E8D10FCAB227}" presName="topSpace" presStyleCnt="0"/>
      <dgm:spPr/>
    </dgm:pt>
    <dgm:pt modelId="{11F9925F-6D05-4285-8AB3-3CC570909B08}" type="pres">
      <dgm:prSet presAssocID="{15443AE3-F761-4773-A688-E8D10FCAB227}" presName="firstComp" presStyleCnt="0"/>
      <dgm:spPr/>
    </dgm:pt>
    <dgm:pt modelId="{E21C6354-D1CB-4CA6-A605-7C83442F8819}" type="pres">
      <dgm:prSet presAssocID="{15443AE3-F761-4773-A688-E8D10FCAB227}" presName="firstChild" presStyleLbl="bgAccFollowNode1" presStyleIdx="0" presStyleCnt="2" custScaleY="70294" custLinFactNeighborX="8260" custLinFactNeighborY="31232"/>
      <dgm:spPr/>
      <dgm:t>
        <a:bodyPr/>
        <a:lstStyle/>
        <a:p>
          <a:endParaRPr lang="pl-PL"/>
        </a:p>
      </dgm:t>
    </dgm:pt>
    <dgm:pt modelId="{2D802D6A-D4CA-4457-A7EB-EF4194817225}" type="pres">
      <dgm:prSet presAssocID="{15443AE3-F761-4773-A688-E8D10FCAB227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74FE9A-7FFF-4792-BD5E-01FDA774D27E}" type="pres">
      <dgm:prSet presAssocID="{15443AE3-F761-4773-A688-E8D10FCAB227}" presName="negSpace" presStyleCnt="0"/>
      <dgm:spPr/>
    </dgm:pt>
    <dgm:pt modelId="{EC7BB4B3-4819-4A03-920B-91D8AF03A8AD}" type="pres">
      <dgm:prSet presAssocID="{15443AE3-F761-4773-A688-E8D10FCAB227}" presName="circle" presStyleLbl="node1" presStyleIdx="0" presStyleCnt="2" custScaleX="111985" custScaleY="113627" custLinFactNeighborX="8314" custLinFactNeighborY="8574"/>
      <dgm:spPr/>
      <dgm:t>
        <a:bodyPr/>
        <a:lstStyle/>
        <a:p>
          <a:endParaRPr lang="pl-PL"/>
        </a:p>
      </dgm:t>
    </dgm:pt>
    <dgm:pt modelId="{1086C15E-83EC-4B5E-8B03-A3A4D870B404}" type="pres">
      <dgm:prSet presAssocID="{D4300097-CC76-4803-AC8A-8EFB45881BE3}" presName="transSpace" presStyleCnt="0"/>
      <dgm:spPr/>
    </dgm:pt>
    <dgm:pt modelId="{36C19493-ECF2-47A8-8E95-7849FFC8F005}" type="pres">
      <dgm:prSet presAssocID="{FF4B8DC0-60C2-4008-A199-930318D81431}" presName="posSpace" presStyleCnt="0"/>
      <dgm:spPr/>
    </dgm:pt>
    <dgm:pt modelId="{329BC4B6-28AA-4599-9B90-1D7F751DA5A9}" type="pres">
      <dgm:prSet presAssocID="{FF4B8DC0-60C2-4008-A199-930318D81431}" presName="vertFlow" presStyleCnt="0"/>
      <dgm:spPr/>
    </dgm:pt>
    <dgm:pt modelId="{FCB0D7FE-66A3-41C9-97E7-1EC75DB9B549}" type="pres">
      <dgm:prSet presAssocID="{FF4B8DC0-60C2-4008-A199-930318D81431}" presName="topSpace" presStyleCnt="0"/>
      <dgm:spPr/>
    </dgm:pt>
    <dgm:pt modelId="{9DCB711C-8840-4540-AC8F-2DCCCF60A5FD}" type="pres">
      <dgm:prSet presAssocID="{FF4B8DC0-60C2-4008-A199-930318D81431}" presName="firstComp" presStyleCnt="0"/>
      <dgm:spPr/>
    </dgm:pt>
    <dgm:pt modelId="{D7560ACB-A379-4C1A-81A1-14E1055D5085}" type="pres">
      <dgm:prSet presAssocID="{FF4B8DC0-60C2-4008-A199-930318D81431}" presName="firstChild" presStyleLbl="bgAccFollowNode1" presStyleIdx="1" presStyleCnt="2" custScaleX="98860" custScaleY="65154" custLinFactNeighborX="-1480" custLinFactNeighborY="37604"/>
      <dgm:spPr/>
      <dgm:t>
        <a:bodyPr/>
        <a:lstStyle/>
        <a:p>
          <a:endParaRPr lang="pl-PL"/>
        </a:p>
      </dgm:t>
    </dgm:pt>
    <dgm:pt modelId="{7BFBAFB5-E730-48CA-AFA2-D21E94589971}" type="pres">
      <dgm:prSet presAssocID="{FF4B8DC0-60C2-4008-A199-930318D81431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3FBF47E-8879-43EF-8053-08BE3110D11B}" type="pres">
      <dgm:prSet presAssocID="{FF4B8DC0-60C2-4008-A199-930318D81431}" presName="negSpace" presStyleCnt="0"/>
      <dgm:spPr/>
    </dgm:pt>
    <dgm:pt modelId="{18AC3412-80B1-4FB7-91AB-A365F60DFFB8}" type="pres">
      <dgm:prSet presAssocID="{FF4B8DC0-60C2-4008-A199-930318D81431}" presName="circle" presStyleLbl="node1" presStyleIdx="1" presStyleCnt="2" custScaleX="111339" custScaleY="108102" custLinFactNeighborX="203" custLinFactNeighborY="7591"/>
      <dgm:spPr/>
      <dgm:t>
        <a:bodyPr/>
        <a:lstStyle/>
        <a:p>
          <a:endParaRPr lang="pl-PL"/>
        </a:p>
      </dgm:t>
    </dgm:pt>
  </dgm:ptLst>
  <dgm:cxnLst>
    <dgm:cxn modelId="{E883ED37-A3CC-47AF-9BED-8C2845E09B09}" type="presOf" srcId="{A1C9B35D-338B-4CE5-8141-481E590764F5}" destId="{E21C6354-D1CB-4CA6-A605-7C83442F8819}" srcOrd="0" destOrd="0" presId="urn:microsoft.com/office/officeart/2005/8/layout/hList9"/>
    <dgm:cxn modelId="{2FA8B983-9C0D-47E9-A10B-F3672EBB606D}" type="presOf" srcId="{15443AE3-F761-4773-A688-E8D10FCAB227}" destId="{EC7BB4B3-4819-4A03-920B-91D8AF03A8AD}" srcOrd="0" destOrd="0" presId="urn:microsoft.com/office/officeart/2005/8/layout/hList9"/>
    <dgm:cxn modelId="{484F9AF0-4964-486E-BB11-DA5FF24EA9F1}" srcId="{FF4B8DC0-60C2-4008-A199-930318D81431}" destId="{4C42AB9F-6CD1-47F4-ADAF-2AE3A3247728}" srcOrd="0" destOrd="0" parTransId="{8D9DD417-288E-41D6-A9CB-80CE7EF68AC5}" sibTransId="{743E6C77-5FB2-4B7B-89A7-6168DCD26DEB}"/>
    <dgm:cxn modelId="{EE86D7BB-9A43-44B6-A62D-CEF87A8E4F58}" type="presOf" srcId="{FF4B8DC0-60C2-4008-A199-930318D81431}" destId="{18AC3412-80B1-4FB7-91AB-A365F60DFFB8}" srcOrd="0" destOrd="0" presId="urn:microsoft.com/office/officeart/2005/8/layout/hList9"/>
    <dgm:cxn modelId="{70CEC0E2-DC7D-4160-A979-34D56F0B08C4}" type="presOf" srcId="{D1B4CF4A-9AFC-434B-8F76-CF278F0E0DF0}" destId="{203142D4-D6D0-4879-BE61-C2E12753D582}" srcOrd="0" destOrd="0" presId="urn:microsoft.com/office/officeart/2005/8/layout/hList9"/>
    <dgm:cxn modelId="{CC345E08-21A9-4A11-A0B2-8450C4EE766E}" srcId="{D1B4CF4A-9AFC-434B-8F76-CF278F0E0DF0}" destId="{FF4B8DC0-60C2-4008-A199-930318D81431}" srcOrd="1" destOrd="0" parTransId="{EBACE027-4091-4D7A-919F-3583B3CB5BAE}" sibTransId="{FADAC9E5-8F95-4158-AD49-972EA1659DC2}"/>
    <dgm:cxn modelId="{2573E89F-63B1-4903-B926-25F3DB3F7DD2}" type="presOf" srcId="{A1C9B35D-338B-4CE5-8141-481E590764F5}" destId="{2D802D6A-D4CA-4457-A7EB-EF4194817225}" srcOrd="1" destOrd="0" presId="urn:microsoft.com/office/officeart/2005/8/layout/hList9"/>
    <dgm:cxn modelId="{F67AEAAF-D46C-4A72-A1DE-4118F3FD044E}" type="presOf" srcId="{4C42AB9F-6CD1-47F4-ADAF-2AE3A3247728}" destId="{7BFBAFB5-E730-48CA-AFA2-D21E94589971}" srcOrd="1" destOrd="0" presId="urn:microsoft.com/office/officeart/2005/8/layout/hList9"/>
    <dgm:cxn modelId="{72477625-0B0A-411B-AA72-EFEE251E95E0}" srcId="{D1B4CF4A-9AFC-434B-8F76-CF278F0E0DF0}" destId="{15443AE3-F761-4773-A688-E8D10FCAB227}" srcOrd="0" destOrd="0" parTransId="{3D817F11-65D3-4EA0-A322-5EECF5DFA205}" sibTransId="{D4300097-CC76-4803-AC8A-8EFB45881BE3}"/>
    <dgm:cxn modelId="{E5EBB90B-4894-4992-90A0-54006A3B1A1F}" type="presOf" srcId="{4C42AB9F-6CD1-47F4-ADAF-2AE3A3247728}" destId="{D7560ACB-A379-4C1A-81A1-14E1055D5085}" srcOrd="0" destOrd="0" presId="urn:microsoft.com/office/officeart/2005/8/layout/hList9"/>
    <dgm:cxn modelId="{39201C7B-8340-44A3-8EF0-F3AFD665CFEE}" srcId="{15443AE3-F761-4773-A688-E8D10FCAB227}" destId="{A1C9B35D-338B-4CE5-8141-481E590764F5}" srcOrd="0" destOrd="0" parTransId="{154CC893-264C-4EA6-A25C-1FF5BE5A5B1B}" sibTransId="{978AED4B-51DC-468C-B259-080DB49094A0}"/>
    <dgm:cxn modelId="{A391BE18-35FF-42A9-9221-7B244871C86C}" type="presParOf" srcId="{203142D4-D6D0-4879-BE61-C2E12753D582}" destId="{8BE92F1B-A02F-4FDF-B4F6-A7A72F640C3F}" srcOrd="0" destOrd="0" presId="urn:microsoft.com/office/officeart/2005/8/layout/hList9"/>
    <dgm:cxn modelId="{AB247850-9A38-4FDE-97A6-D065ADFEB146}" type="presParOf" srcId="{203142D4-D6D0-4879-BE61-C2E12753D582}" destId="{0CD10FEF-B503-4744-A497-E7997F8503C0}" srcOrd="1" destOrd="0" presId="urn:microsoft.com/office/officeart/2005/8/layout/hList9"/>
    <dgm:cxn modelId="{9B1035F5-2431-4DCC-A354-6AC22019BCF8}" type="presParOf" srcId="{0CD10FEF-B503-4744-A497-E7997F8503C0}" destId="{A8F85DE5-D0CC-4473-9B93-6F15690523D1}" srcOrd="0" destOrd="0" presId="urn:microsoft.com/office/officeart/2005/8/layout/hList9"/>
    <dgm:cxn modelId="{16919780-AFA8-44D5-9D5B-016B1E0461AA}" type="presParOf" srcId="{0CD10FEF-B503-4744-A497-E7997F8503C0}" destId="{11F9925F-6D05-4285-8AB3-3CC570909B08}" srcOrd="1" destOrd="0" presId="urn:microsoft.com/office/officeart/2005/8/layout/hList9"/>
    <dgm:cxn modelId="{55FCC95C-583C-43FA-9B44-3F87001149FC}" type="presParOf" srcId="{11F9925F-6D05-4285-8AB3-3CC570909B08}" destId="{E21C6354-D1CB-4CA6-A605-7C83442F8819}" srcOrd="0" destOrd="0" presId="urn:microsoft.com/office/officeart/2005/8/layout/hList9"/>
    <dgm:cxn modelId="{D9A2A5A2-073B-48AF-BA26-C5F369937D9C}" type="presParOf" srcId="{11F9925F-6D05-4285-8AB3-3CC570909B08}" destId="{2D802D6A-D4CA-4457-A7EB-EF4194817225}" srcOrd="1" destOrd="0" presId="urn:microsoft.com/office/officeart/2005/8/layout/hList9"/>
    <dgm:cxn modelId="{5AAB1734-A9D8-444E-BA6D-89F512353375}" type="presParOf" srcId="{203142D4-D6D0-4879-BE61-C2E12753D582}" destId="{AF74FE9A-7FFF-4792-BD5E-01FDA774D27E}" srcOrd="2" destOrd="0" presId="urn:microsoft.com/office/officeart/2005/8/layout/hList9"/>
    <dgm:cxn modelId="{EFF54B9B-1E78-4993-9C04-2CE968E14FC1}" type="presParOf" srcId="{203142D4-D6D0-4879-BE61-C2E12753D582}" destId="{EC7BB4B3-4819-4A03-920B-91D8AF03A8AD}" srcOrd="3" destOrd="0" presId="urn:microsoft.com/office/officeart/2005/8/layout/hList9"/>
    <dgm:cxn modelId="{3A562FBD-84D6-473E-86A0-E03A80E6482F}" type="presParOf" srcId="{203142D4-D6D0-4879-BE61-C2E12753D582}" destId="{1086C15E-83EC-4B5E-8B03-A3A4D870B404}" srcOrd="4" destOrd="0" presId="urn:microsoft.com/office/officeart/2005/8/layout/hList9"/>
    <dgm:cxn modelId="{A73D80DC-A26C-4EAE-9C0A-4378934C85AD}" type="presParOf" srcId="{203142D4-D6D0-4879-BE61-C2E12753D582}" destId="{36C19493-ECF2-47A8-8E95-7849FFC8F005}" srcOrd="5" destOrd="0" presId="urn:microsoft.com/office/officeart/2005/8/layout/hList9"/>
    <dgm:cxn modelId="{0097E131-851C-40F5-8686-1B2BA5F075C4}" type="presParOf" srcId="{203142D4-D6D0-4879-BE61-C2E12753D582}" destId="{329BC4B6-28AA-4599-9B90-1D7F751DA5A9}" srcOrd="6" destOrd="0" presId="urn:microsoft.com/office/officeart/2005/8/layout/hList9"/>
    <dgm:cxn modelId="{6A21FDDE-F18C-4465-8ED6-A068C3363FF9}" type="presParOf" srcId="{329BC4B6-28AA-4599-9B90-1D7F751DA5A9}" destId="{FCB0D7FE-66A3-41C9-97E7-1EC75DB9B549}" srcOrd="0" destOrd="0" presId="urn:microsoft.com/office/officeart/2005/8/layout/hList9"/>
    <dgm:cxn modelId="{D3BF50EE-DE01-49D1-8004-11F3AC99FC21}" type="presParOf" srcId="{329BC4B6-28AA-4599-9B90-1D7F751DA5A9}" destId="{9DCB711C-8840-4540-AC8F-2DCCCF60A5FD}" srcOrd="1" destOrd="0" presId="urn:microsoft.com/office/officeart/2005/8/layout/hList9"/>
    <dgm:cxn modelId="{A3207F20-9AC7-4AE6-BA8B-881716266DA3}" type="presParOf" srcId="{9DCB711C-8840-4540-AC8F-2DCCCF60A5FD}" destId="{D7560ACB-A379-4C1A-81A1-14E1055D5085}" srcOrd="0" destOrd="0" presId="urn:microsoft.com/office/officeart/2005/8/layout/hList9"/>
    <dgm:cxn modelId="{560F4E9B-EA3D-4C35-A322-0CF68C27C7B7}" type="presParOf" srcId="{9DCB711C-8840-4540-AC8F-2DCCCF60A5FD}" destId="{7BFBAFB5-E730-48CA-AFA2-D21E94589971}" srcOrd="1" destOrd="0" presId="urn:microsoft.com/office/officeart/2005/8/layout/hList9"/>
    <dgm:cxn modelId="{D5577817-121C-4708-A16A-D14B4EA4DB0C}" type="presParOf" srcId="{203142D4-D6D0-4879-BE61-C2E12753D582}" destId="{93FBF47E-8879-43EF-8053-08BE3110D11B}" srcOrd="7" destOrd="0" presId="urn:microsoft.com/office/officeart/2005/8/layout/hList9"/>
    <dgm:cxn modelId="{F7D4C762-24ED-4BF5-A327-B9C14AA22D4C}" type="presParOf" srcId="{203142D4-D6D0-4879-BE61-C2E12753D582}" destId="{18AC3412-80B1-4FB7-91AB-A365F60DFFB8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67A6DD0-5B90-487A-BEA1-4223EBC20D5F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8E93D97-1B73-4BD8-8C5E-85992CA88A25}" type="pres">
      <dgm:prSet presAssocID="{467A6DD0-5B90-487A-BEA1-4223EBC20D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</dgm:ptLst>
  <dgm:cxnLst>
    <dgm:cxn modelId="{D70CA0A2-B862-4443-8C99-F0A1355A61AB}" type="presOf" srcId="{467A6DD0-5B90-487A-BEA1-4223EBC20D5F}" destId="{E8E93D97-1B73-4BD8-8C5E-85992CA88A25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1B4CF4A-9AFC-434B-8F76-CF278F0E0DF0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5443AE3-F761-4773-A688-E8D10FCAB227}">
      <dgm:prSet phldrT="[Tekst]" custT="1"/>
      <dgm:spPr/>
      <dgm:t>
        <a:bodyPr/>
        <a:lstStyle/>
        <a:p>
          <a:r>
            <a:rPr lang="pl-PL" sz="1600" dirty="0"/>
            <a:t>PLAN</a:t>
          </a:r>
        </a:p>
      </dgm:t>
    </dgm:pt>
    <dgm:pt modelId="{3D817F11-65D3-4EA0-A322-5EECF5DFA205}" type="parTrans" cxnId="{72477625-0B0A-411B-AA72-EFEE251E95E0}">
      <dgm:prSet/>
      <dgm:spPr/>
      <dgm:t>
        <a:bodyPr/>
        <a:lstStyle/>
        <a:p>
          <a:endParaRPr lang="pl-PL"/>
        </a:p>
      </dgm:t>
    </dgm:pt>
    <dgm:pt modelId="{D4300097-CC76-4803-AC8A-8EFB45881BE3}" type="sibTrans" cxnId="{72477625-0B0A-411B-AA72-EFEE251E95E0}">
      <dgm:prSet/>
      <dgm:spPr/>
      <dgm:t>
        <a:bodyPr/>
        <a:lstStyle/>
        <a:p>
          <a:endParaRPr lang="pl-PL"/>
        </a:p>
      </dgm:t>
    </dgm:pt>
    <dgm:pt modelId="{A1C9B35D-338B-4CE5-8141-481E590764F5}">
      <dgm:prSet phldrT="[Tekst]" custT="1"/>
      <dgm:spPr/>
      <dgm:t>
        <a:bodyPr/>
        <a:lstStyle/>
        <a:p>
          <a:r>
            <a:rPr lang="pl-PL" sz="2000" dirty="0"/>
            <a:t>5 979 785,83</a:t>
          </a:r>
        </a:p>
      </dgm:t>
    </dgm:pt>
    <dgm:pt modelId="{154CC893-264C-4EA6-A25C-1FF5BE5A5B1B}" type="parTrans" cxnId="{39201C7B-8340-44A3-8EF0-F3AFD665CFEE}">
      <dgm:prSet/>
      <dgm:spPr/>
      <dgm:t>
        <a:bodyPr/>
        <a:lstStyle/>
        <a:p>
          <a:endParaRPr lang="pl-PL"/>
        </a:p>
      </dgm:t>
    </dgm:pt>
    <dgm:pt modelId="{978AED4B-51DC-468C-B259-080DB49094A0}" type="sibTrans" cxnId="{39201C7B-8340-44A3-8EF0-F3AFD665CFEE}">
      <dgm:prSet/>
      <dgm:spPr/>
      <dgm:t>
        <a:bodyPr/>
        <a:lstStyle/>
        <a:p>
          <a:endParaRPr lang="pl-PL"/>
        </a:p>
      </dgm:t>
    </dgm:pt>
    <dgm:pt modelId="{FF4B8DC0-60C2-4008-A199-930318D81431}">
      <dgm:prSet phldrT="[Tekst]" custT="1"/>
      <dgm:spPr/>
      <dgm:t>
        <a:bodyPr/>
        <a:lstStyle/>
        <a:p>
          <a:r>
            <a:rPr lang="pl-PL" sz="1600" dirty="0"/>
            <a:t>WYKONANIE</a:t>
          </a:r>
        </a:p>
      </dgm:t>
    </dgm:pt>
    <dgm:pt modelId="{EBACE027-4091-4D7A-919F-3583B3CB5BAE}" type="parTrans" cxnId="{CC345E08-21A9-4A11-A0B2-8450C4EE766E}">
      <dgm:prSet/>
      <dgm:spPr/>
      <dgm:t>
        <a:bodyPr/>
        <a:lstStyle/>
        <a:p>
          <a:endParaRPr lang="pl-PL"/>
        </a:p>
      </dgm:t>
    </dgm:pt>
    <dgm:pt modelId="{FADAC9E5-8F95-4158-AD49-972EA1659DC2}" type="sibTrans" cxnId="{CC345E08-21A9-4A11-A0B2-8450C4EE766E}">
      <dgm:prSet/>
      <dgm:spPr/>
      <dgm:t>
        <a:bodyPr/>
        <a:lstStyle/>
        <a:p>
          <a:endParaRPr lang="pl-PL"/>
        </a:p>
      </dgm:t>
    </dgm:pt>
    <dgm:pt modelId="{4C42AB9F-6CD1-47F4-ADAF-2AE3A3247728}">
      <dgm:prSet phldrT="[Tekst]" custT="1"/>
      <dgm:spPr/>
      <dgm:t>
        <a:bodyPr/>
        <a:lstStyle/>
        <a:p>
          <a:r>
            <a:rPr lang="pl-PL" sz="2000" dirty="0"/>
            <a:t>5 733 543,49</a:t>
          </a:r>
        </a:p>
      </dgm:t>
    </dgm:pt>
    <dgm:pt modelId="{8D9DD417-288E-41D6-A9CB-80CE7EF68AC5}" type="parTrans" cxnId="{484F9AF0-4964-486E-BB11-DA5FF24EA9F1}">
      <dgm:prSet/>
      <dgm:spPr/>
      <dgm:t>
        <a:bodyPr/>
        <a:lstStyle/>
        <a:p>
          <a:endParaRPr lang="pl-PL"/>
        </a:p>
      </dgm:t>
    </dgm:pt>
    <dgm:pt modelId="{743E6C77-5FB2-4B7B-89A7-6168DCD26DEB}" type="sibTrans" cxnId="{484F9AF0-4964-486E-BB11-DA5FF24EA9F1}">
      <dgm:prSet/>
      <dgm:spPr/>
      <dgm:t>
        <a:bodyPr/>
        <a:lstStyle/>
        <a:p>
          <a:endParaRPr lang="pl-PL"/>
        </a:p>
      </dgm:t>
    </dgm:pt>
    <dgm:pt modelId="{203142D4-D6D0-4879-BE61-C2E12753D582}" type="pres">
      <dgm:prSet presAssocID="{D1B4CF4A-9AFC-434B-8F76-CF278F0E0DF0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8BE92F1B-A02F-4FDF-B4F6-A7A72F640C3F}" type="pres">
      <dgm:prSet presAssocID="{15443AE3-F761-4773-A688-E8D10FCAB227}" presName="posSpace" presStyleCnt="0"/>
      <dgm:spPr/>
    </dgm:pt>
    <dgm:pt modelId="{0CD10FEF-B503-4744-A497-E7997F8503C0}" type="pres">
      <dgm:prSet presAssocID="{15443AE3-F761-4773-A688-E8D10FCAB227}" presName="vertFlow" presStyleCnt="0"/>
      <dgm:spPr/>
    </dgm:pt>
    <dgm:pt modelId="{A8F85DE5-D0CC-4473-9B93-6F15690523D1}" type="pres">
      <dgm:prSet presAssocID="{15443AE3-F761-4773-A688-E8D10FCAB227}" presName="topSpace" presStyleCnt="0"/>
      <dgm:spPr/>
    </dgm:pt>
    <dgm:pt modelId="{11F9925F-6D05-4285-8AB3-3CC570909B08}" type="pres">
      <dgm:prSet presAssocID="{15443AE3-F761-4773-A688-E8D10FCAB227}" presName="firstComp" presStyleCnt="0"/>
      <dgm:spPr/>
    </dgm:pt>
    <dgm:pt modelId="{E21C6354-D1CB-4CA6-A605-7C83442F8819}" type="pres">
      <dgm:prSet presAssocID="{15443AE3-F761-4773-A688-E8D10FCAB227}" presName="firstChild" presStyleLbl="bgAccFollowNode1" presStyleIdx="0" presStyleCnt="2" custScaleY="70294" custLinFactNeighborX="8260" custLinFactNeighborY="31232"/>
      <dgm:spPr/>
      <dgm:t>
        <a:bodyPr/>
        <a:lstStyle/>
        <a:p>
          <a:endParaRPr lang="pl-PL"/>
        </a:p>
      </dgm:t>
    </dgm:pt>
    <dgm:pt modelId="{2D802D6A-D4CA-4457-A7EB-EF4194817225}" type="pres">
      <dgm:prSet presAssocID="{15443AE3-F761-4773-A688-E8D10FCAB227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74FE9A-7FFF-4792-BD5E-01FDA774D27E}" type="pres">
      <dgm:prSet presAssocID="{15443AE3-F761-4773-A688-E8D10FCAB227}" presName="negSpace" presStyleCnt="0"/>
      <dgm:spPr/>
    </dgm:pt>
    <dgm:pt modelId="{EC7BB4B3-4819-4A03-920B-91D8AF03A8AD}" type="pres">
      <dgm:prSet presAssocID="{15443AE3-F761-4773-A688-E8D10FCAB227}" presName="circle" presStyleLbl="node1" presStyleIdx="0" presStyleCnt="2" custScaleX="111985" custScaleY="113627" custLinFactNeighborX="8314" custLinFactNeighborY="8574"/>
      <dgm:spPr/>
      <dgm:t>
        <a:bodyPr/>
        <a:lstStyle/>
        <a:p>
          <a:endParaRPr lang="pl-PL"/>
        </a:p>
      </dgm:t>
    </dgm:pt>
    <dgm:pt modelId="{1086C15E-83EC-4B5E-8B03-A3A4D870B404}" type="pres">
      <dgm:prSet presAssocID="{D4300097-CC76-4803-AC8A-8EFB45881BE3}" presName="transSpace" presStyleCnt="0"/>
      <dgm:spPr/>
    </dgm:pt>
    <dgm:pt modelId="{36C19493-ECF2-47A8-8E95-7849FFC8F005}" type="pres">
      <dgm:prSet presAssocID="{FF4B8DC0-60C2-4008-A199-930318D81431}" presName="posSpace" presStyleCnt="0"/>
      <dgm:spPr/>
    </dgm:pt>
    <dgm:pt modelId="{329BC4B6-28AA-4599-9B90-1D7F751DA5A9}" type="pres">
      <dgm:prSet presAssocID="{FF4B8DC0-60C2-4008-A199-930318D81431}" presName="vertFlow" presStyleCnt="0"/>
      <dgm:spPr/>
    </dgm:pt>
    <dgm:pt modelId="{FCB0D7FE-66A3-41C9-97E7-1EC75DB9B549}" type="pres">
      <dgm:prSet presAssocID="{FF4B8DC0-60C2-4008-A199-930318D81431}" presName="topSpace" presStyleCnt="0"/>
      <dgm:spPr/>
    </dgm:pt>
    <dgm:pt modelId="{9DCB711C-8840-4540-AC8F-2DCCCF60A5FD}" type="pres">
      <dgm:prSet presAssocID="{FF4B8DC0-60C2-4008-A199-930318D81431}" presName="firstComp" presStyleCnt="0"/>
      <dgm:spPr/>
    </dgm:pt>
    <dgm:pt modelId="{D7560ACB-A379-4C1A-81A1-14E1055D5085}" type="pres">
      <dgm:prSet presAssocID="{FF4B8DC0-60C2-4008-A199-930318D81431}" presName="firstChild" presStyleLbl="bgAccFollowNode1" presStyleIdx="1" presStyleCnt="2" custScaleX="98860" custScaleY="65154" custLinFactNeighborX="-1480" custLinFactNeighborY="37604"/>
      <dgm:spPr/>
      <dgm:t>
        <a:bodyPr/>
        <a:lstStyle/>
        <a:p>
          <a:endParaRPr lang="pl-PL"/>
        </a:p>
      </dgm:t>
    </dgm:pt>
    <dgm:pt modelId="{7BFBAFB5-E730-48CA-AFA2-D21E94589971}" type="pres">
      <dgm:prSet presAssocID="{FF4B8DC0-60C2-4008-A199-930318D81431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3FBF47E-8879-43EF-8053-08BE3110D11B}" type="pres">
      <dgm:prSet presAssocID="{FF4B8DC0-60C2-4008-A199-930318D81431}" presName="negSpace" presStyleCnt="0"/>
      <dgm:spPr/>
    </dgm:pt>
    <dgm:pt modelId="{18AC3412-80B1-4FB7-91AB-A365F60DFFB8}" type="pres">
      <dgm:prSet presAssocID="{FF4B8DC0-60C2-4008-A199-930318D81431}" presName="circle" presStyleLbl="node1" presStyleIdx="1" presStyleCnt="2" custScaleX="111339" custScaleY="108102" custLinFactNeighborX="203" custLinFactNeighborY="7591"/>
      <dgm:spPr/>
      <dgm:t>
        <a:bodyPr/>
        <a:lstStyle/>
        <a:p>
          <a:endParaRPr lang="pl-PL"/>
        </a:p>
      </dgm:t>
    </dgm:pt>
  </dgm:ptLst>
  <dgm:cxnLst>
    <dgm:cxn modelId="{E883ED37-A3CC-47AF-9BED-8C2845E09B09}" type="presOf" srcId="{A1C9B35D-338B-4CE5-8141-481E590764F5}" destId="{E21C6354-D1CB-4CA6-A605-7C83442F8819}" srcOrd="0" destOrd="0" presId="urn:microsoft.com/office/officeart/2005/8/layout/hList9"/>
    <dgm:cxn modelId="{2FA8B983-9C0D-47E9-A10B-F3672EBB606D}" type="presOf" srcId="{15443AE3-F761-4773-A688-E8D10FCAB227}" destId="{EC7BB4B3-4819-4A03-920B-91D8AF03A8AD}" srcOrd="0" destOrd="0" presId="urn:microsoft.com/office/officeart/2005/8/layout/hList9"/>
    <dgm:cxn modelId="{484F9AF0-4964-486E-BB11-DA5FF24EA9F1}" srcId="{FF4B8DC0-60C2-4008-A199-930318D81431}" destId="{4C42AB9F-6CD1-47F4-ADAF-2AE3A3247728}" srcOrd="0" destOrd="0" parTransId="{8D9DD417-288E-41D6-A9CB-80CE7EF68AC5}" sibTransId="{743E6C77-5FB2-4B7B-89A7-6168DCD26DEB}"/>
    <dgm:cxn modelId="{EE86D7BB-9A43-44B6-A62D-CEF87A8E4F58}" type="presOf" srcId="{FF4B8DC0-60C2-4008-A199-930318D81431}" destId="{18AC3412-80B1-4FB7-91AB-A365F60DFFB8}" srcOrd="0" destOrd="0" presId="urn:microsoft.com/office/officeart/2005/8/layout/hList9"/>
    <dgm:cxn modelId="{70CEC0E2-DC7D-4160-A979-34D56F0B08C4}" type="presOf" srcId="{D1B4CF4A-9AFC-434B-8F76-CF278F0E0DF0}" destId="{203142D4-D6D0-4879-BE61-C2E12753D582}" srcOrd="0" destOrd="0" presId="urn:microsoft.com/office/officeart/2005/8/layout/hList9"/>
    <dgm:cxn modelId="{CC345E08-21A9-4A11-A0B2-8450C4EE766E}" srcId="{D1B4CF4A-9AFC-434B-8F76-CF278F0E0DF0}" destId="{FF4B8DC0-60C2-4008-A199-930318D81431}" srcOrd="1" destOrd="0" parTransId="{EBACE027-4091-4D7A-919F-3583B3CB5BAE}" sibTransId="{FADAC9E5-8F95-4158-AD49-972EA1659DC2}"/>
    <dgm:cxn modelId="{2573E89F-63B1-4903-B926-25F3DB3F7DD2}" type="presOf" srcId="{A1C9B35D-338B-4CE5-8141-481E590764F5}" destId="{2D802D6A-D4CA-4457-A7EB-EF4194817225}" srcOrd="1" destOrd="0" presId="urn:microsoft.com/office/officeart/2005/8/layout/hList9"/>
    <dgm:cxn modelId="{F67AEAAF-D46C-4A72-A1DE-4118F3FD044E}" type="presOf" srcId="{4C42AB9F-6CD1-47F4-ADAF-2AE3A3247728}" destId="{7BFBAFB5-E730-48CA-AFA2-D21E94589971}" srcOrd="1" destOrd="0" presId="urn:microsoft.com/office/officeart/2005/8/layout/hList9"/>
    <dgm:cxn modelId="{72477625-0B0A-411B-AA72-EFEE251E95E0}" srcId="{D1B4CF4A-9AFC-434B-8F76-CF278F0E0DF0}" destId="{15443AE3-F761-4773-A688-E8D10FCAB227}" srcOrd="0" destOrd="0" parTransId="{3D817F11-65D3-4EA0-A322-5EECF5DFA205}" sibTransId="{D4300097-CC76-4803-AC8A-8EFB45881BE3}"/>
    <dgm:cxn modelId="{E5EBB90B-4894-4992-90A0-54006A3B1A1F}" type="presOf" srcId="{4C42AB9F-6CD1-47F4-ADAF-2AE3A3247728}" destId="{D7560ACB-A379-4C1A-81A1-14E1055D5085}" srcOrd="0" destOrd="0" presId="urn:microsoft.com/office/officeart/2005/8/layout/hList9"/>
    <dgm:cxn modelId="{39201C7B-8340-44A3-8EF0-F3AFD665CFEE}" srcId="{15443AE3-F761-4773-A688-E8D10FCAB227}" destId="{A1C9B35D-338B-4CE5-8141-481E590764F5}" srcOrd="0" destOrd="0" parTransId="{154CC893-264C-4EA6-A25C-1FF5BE5A5B1B}" sibTransId="{978AED4B-51DC-468C-B259-080DB49094A0}"/>
    <dgm:cxn modelId="{A391BE18-35FF-42A9-9221-7B244871C86C}" type="presParOf" srcId="{203142D4-D6D0-4879-BE61-C2E12753D582}" destId="{8BE92F1B-A02F-4FDF-B4F6-A7A72F640C3F}" srcOrd="0" destOrd="0" presId="urn:microsoft.com/office/officeart/2005/8/layout/hList9"/>
    <dgm:cxn modelId="{AB247850-9A38-4FDE-97A6-D065ADFEB146}" type="presParOf" srcId="{203142D4-D6D0-4879-BE61-C2E12753D582}" destId="{0CD10FEF-B503-4744-A497-E7997F8503C0}" srcOrd="1" destOrd="0" presId="urn:microsoft.com/office/officeart/2005/8/layout/hList9"/>
    <dgm:cxn modelId="{9B1035F5-2431-4DCC-A354-6AC22019BCF8}" type="presParOf" srcId="{0CD10FEF-B503-4744-A497-E7997F8503C0}" destId="{A8F85DE5-D0CC-4473-9B93-6F15690523D1}" srcOrd="0" destOrd="0" presId="urn:microsoft.com/office/officeart/2005/8/layout/hList9"/>
    <dgm:cxn modelId="{16919780-AFA8-44D5-9D5B-016B1E0461AA}" type="presParOf" srcId="{0CD10FEF-B503-4744-A497-E7997F8503C0}" destId="{11F9925F-6D05-4285-8AB3-3CC570909B08}" srcOrd="1" destOrd="0" presId="urn:microsoft.com/office/officeart/2005/8/layout/hList9"/>
    <dgm:cxn modelId="{55FCC95C-583C-43FA-9B44-3F87001149FC}" type="presParOf" srcId="{11F9925F-6D05-4285-8AB3-3CC570909B08}" destId="{E21C6354-D1CB-4CA6-A605-7C83442F8819}" srcOrd="0" destOrd="0" presId="urn:microsoft.com/office/officeart/2005/8/layout/hList9"/>
    <dgm:cxn modelId="{D9A2A5A2-073B-48AF-BA26-C5F369937D9C}" type="presParOf" srcId="{11F9925F-6D05-4285-8AB3-3CC570909B08}" destId="{2D802D6A-D4CA-4457-A7EB-EF4194817225}" srcOrd="1" destOrd="0" presId="urn:microsoft.com/office/officeart/2005/8/layout/hList9"/>
    <dgm:cxn modelId="{5AAB1734-A9D8-444E-BA6D-89F512353375}" type="presParOf" srcId="{203142D4-D6D0-4879-BE61-C2E12753D582}" destId="{AF74FE9A-7FFF-4792-BD5E-01FDA774D27E}" srcOrd="2" destOrd="0" presId="urn:microsoft.com/office/officeart/2005/8/layout/hList9"/>
    <dgm:cxn modelId="{EFF54B9B-1E78-4993-9C04-2CE968E14FC1}" type="presParOf" srcId="{203142D4-D6D0-4879-BE61-C2E12753D582}" destId="{EC7BB4B3-4819-4A03-920B-91D8AF03A8AD}" srcOrd="3" destOrd="0" presId="urn:microsoft.com/office/officeart/2005/8/layout/hList9"/>
    <dgm:cxn modelId="{3A562FBD-84D6-473E-86A0-E03A80E6482F}" type="presParOf" srcId="{203142D4-D6D0-4879-BE61-C2E12753D582}" destId="{1086C15E-83EC-4B5E-8B03-A3A4D870B404}" srcOrd="4" destOrd="0" presId="urn:microsoft.com/office/officeart/2005/8/layout/hList9"/>
    <dgm:cxn modelId="{A73D80DC-A26C-4EAE-9C0A-4378934C85AD}" type="presParOf" srcId="{203142D4-D6D0-4879-BE61-C2E12753D582}" destId="{36C19493-ECF2-47A8-8E95-7849FFC8F005}" srcOrd="5" destOrd="0" presId="urn:microsoft.com/office/officeart/2005/8/layout/hList9"/>
    <dgm:cxn modelId="{0097E131-851C-40F5-8686-1B2BA5F075C4}" type="presParOf" srcId="{203142D4-D6D0-4879-BE61-C2E12753D582}" destId="{329BC4B6-28AA-4599-9B90-1D7F751DA5A9}" srcOrd="6" destOrd="0" presId="urn:microsoft.com/office/officeart/2005/8/layout/hList9"/>
    <dgm:cxn modelId="{6A21FDDE-F18C-4465-8ED6-A068C3363FF9}" type="presParOf" srcId="{329BC4B6-28AA-4599-9B90-1D7F751DA5A9}" destId="{FCB0D7FE-66A3-41C9-97E7-1EC75DB9B549}" srcOrd="0" destOrd="0" presId="urn:microsoft.com/office/officeart/2005/8/layout/hList9"/>
    <dgm:cxn modelId="{D3BF50EE-DE01-49D1-8004-11F3AC99FC21}" type="presParOf" srcId="{329BC4B6-28AA-4599-9B90-1D7F751DA5A9}" destId="{9DCB711C-8840-4540-AC8F-2DCCCF60A5FD}" srcOrd="1" destOrd="0" presId="urn:microsoft.com/office/officeart/2005/8/layout/hList9"/>
    <dgm:cxn modelId="{A3207F20-9AC7-4AE6-BA8B-881716266DA3}" type="presParOf" srcId="{9DCB711C-8840-4540-AC8F-2DCCCF60A5FD}" destId="{D7560ACB-A379-4C1A-81A1-14E1055D5085}" srcOrd="0" destOrd="0" presId="urn:microsoft.com/office/officeart/2005/8/layout/hList9"/>
    <dgm:cxn modelId="{560F4E9B-EA3D-4C35-A322-0CF68C27C7B7}" type="presParOf" srcId="{9DCB711C-8840-4540-AC8F-2DCCCF60A5FD}" destId="{7BFBAFB5-E730-48CA-AFA2-D21E94589971}" srcOrd="1" destOrd="0" presId="urn:microsoft.com/office/officeart/2005/8/layout/hList9"/>
    <dgm:cxn modelId="{D5577817-121C-4708-A16A-D14B4EA4DB0C}" type="presParOf" srcId="{203142D4-D6D0-4879-BE61-C2E12753D582}" destId="{93FBF47E-8879-43EF-8053-08BE3110D11B}" srcOrd="7" destOrd="0" presId="urn:microsoft.com/office/officeart/2005/8/layout/hList9"/>
    <dgm:cxn modelId="{F7D4C762-24ED-4BF5-A327-B9C14AA22D4C}" type="presParOf" srcId="{203142D4-D6D0-4879-BE61-C2E12753D582}" destId="{18AC3412-80B1-4FB7-91AB-A365F60DFFB8}" srcOrd="8" destOrd="0" presId="urn:microsoft.com/office/officeart/2005/8/layout/hList9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15EF55B-DB9F-49EF-8607-61FFA5DEA1BF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AD5BE64-C9EF-42ED-8499-5D5EB0E93903}">
      <dgm:prSet phldrT="[Tekst]" custT="1"/>
      <dgm:spPr/>
      <dgm:t>
        <a:bodyPr/>
        <a:lstStyle/>
        <a:p>
          <a:r>
            <a:rPr lang="pl-PL" sz="1600" dirty="0">
              <a:solidFill>
                <a:schemeClr val="accent2">
                  <a:lumMod val="75000"/>
                </a:schemeClr>
              </a:solidFill>
            </a:rPr>
            <a:t>Wydatki bieżące</a:t>
          </a:r>
        </a:p>
      </dgm:t>
    </dgm:pt>
    <dgm:pt modelId="{D1A82B75-7AE1-4189-B22F-6205987351EE}" type="parTrans" cxnId="{18BDC07F-DCDB-489E-BF0A-157F260C2824}">
      <dgm:prSet/>
      <dgm:spPr/>
      <dgm:t>
        <a:bodyPr/>
        <a:lstStyle/>
        <a:p>
          <a:endParaRPr lang="pl-PL"/>
        </a:p>
      </dgm:t>
    </dgm:pt>
    <dgm:pt modelId="{F262F163-D68D-4A4E-9097-6D6184E3B807}" type="sibTrans" cxnId="{18BDC07F-DCDB-489E-BF0A-157F260C2824}">
      <dgm:prSet/>
      <dgm:spPr/>
      <dgm:t>
        <a:bodyPr/>
        <a:lstStyle/>
        <a:p>
          <a:endParaRPr lang="pl-PL"/>
        </a:p>
      </dgm:t>
    </dgm:pt>
    <dgm:pt modelId="{D926DE37-D256-4F46-BAAE-9B54246C4062}">
      <dgm:prSet phldrT="[Tekst]" custT="1"/>
      <dgm:spPr/>
      <dgm:t>
        <a:bodyPr/>
        <a:lstStyle/>
        <a:p>
          <a:r>
            <a:rPr lang="pl-PL" sz="1800" b="1" dirty="0"/>
            <a:t>21 976 673,03</a:t>
          </a:r>
        </a:p>
      </dgm:t>
    </dgm:pt>
    <dgm:pt modelId="{289F1CA9-D6B4-45CF-B285-01350B129FF4}" type="parTrans" cxnId="{390731BF-D11C-4F76-811A-1A3E2B6A3FCD}">
      <dgm:prSet/>
      <dgm:spPr/>
      <dgm:t>
        <a:bodyPr/>
        <a:lstStyle/>
        <a:p>
          <a:endParaRPr lang="pl-PL"/>
        </a:p>
      </dgm:t>
    </dgm:pt>
    <dgm:pt modelId="{4B6D1320-4288-4C8B-8650-28CC93BBC161}" type="sibTrans" cxnId="{390731BF-D11C-4F76-811A-1A3E2B6A3FCD}">
      <dgm:prSet/>
      <dgm:spPr/>
      <dgm:t>
        <a:bodyPr/>
        <a:lstStyle/>
        <a:p>
          <a:endParaRPr lang="pl-PL"/>
        </a:p>
      </dgm:t>
    </dgm:pt>
    <dgm:pt modelId="{5A5C2896-CF75-4EC8-8E9C-6BEAE45AAB14}">
      <dgm:prSet phldrT="[Tekst]" custT="1"/>
      <dgm:spPr/>
      <dgm:t>
        <a:bodyPr/>
        <a:lstStyle/>
        <a:p>
          <a:r>
            <a:rPr lang="pl-PL" sz="1600" dirty="0">
              <a:solidFill>
                <a:schemeClr val="accent2">
                  <a:lumMod val="75000"/>
                </a:schemeClr>
              </a:solidFill>
            </a:rPr>
            <a:t>Wydatki majątkowe</a:t>
          </a:r>
        </a:p>
      </dgm:t>
    </dgm:pt>
    <dgm:pt modelId="{922DBD8A-F4EF-469B-AD63-850952CE8045}" type="parTrans" cxnId="{4040BA36-FCAC-4837-9E75-FB93691C36CF}">
      <dgm:prSet/>
      <dgm:spPr/>
      <dgm:t>
        <a:bodyPr/>
        <a:lstStyle/>
        <a:p>
          <a:endParaRPr lang="pl-PL"/>
        </a:p>
      </dgm:t>
    </dgm:pt>
    <dgm:pt modelId="{2DBEBB3D-7AD8-4D08-8DF8-DBB046FBB590}" type="sibTrans" cxnId="{4040BA36-FCAC-4837-9E75-FB93691C36CF}">
      <dgm:prSet/>
      <dgm:spPr/>
      <dgm:t>
        <a:bodyPr/>
        <a:lstStyle/>
        <a:p>
          <a:endParaRPr lang="pl-PL"/>
        </a:p>
      </dgm:t>
    </dgm:pt>
    <dgm:pt modelId="{9193FD2E-BF84-459F-A919-4F15AC8FF2F0}">
      <dgm:prSet phldrT="[Tekst]" custT="1"/>
      <dgm:spPr/>
      <dgm:t>
        <a:bodyPr/>
        <a:lstStyle/>
        <a:p>
          <a:r>
            <a:rPr lang="pl-PL" sz="1800" b="1" dirty="0"/>
            <a:t>50 708,03</a:t>
          </a:r>
        </a:p>
      </dgm:t>
    </dgm:pt>
    <dgm:pt modelId="{C6543C41-D50B-405F-861F-CC7A7B5D6A22}" type="parTrans" cxnId="{C08E8AB9-3CBD-4976-B3AC-FE0027A7BB4B}">
      <dgm:prSet/>
      <dgm:spPr/>
      <dgm:t>
        <a:bodyPr/>
        <a:lstStyle/>
        <a:p>
          <a:endParaRPr lang="pl-PL"/>
        </a:p>
      </dgm:t>
    </dgm:pt>
    <dgm:pt modelId="{60571289-1FAF-478A-BD58-1B25DAEF25B6}" type="sibTrans" cxnId="{C08E8AB9-3CBD-4976-B3AC-FE0027A7BB4B}">
      <dgm:prSet/>
      <dgm:spPr/>
      <dgm:t>
        <a:bodyPr/>
        <a:lstStyle/>
        <a:p>
          <a:endParaRPr lang="pl-PL"/>
        </a:p>
      </dgm:t>
    </dgm:pt>
    <dgm:pt modelId="{CFA2DBB5-3CF0-4C33-80AF-134BA8DA12EE}" type="pres">
      <dgm:prSet presAssocID="{915EF55B-DB9F-49EF-8607-61FFA5DEA1B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7EA7EED8-5BC4-46EA-A615-86A2640D7037}" type="pres">
      <dgm:prSet presAssocID="{8AD5BE64-C9EF-42ED-8499-5D5EB0E93903}" presName="posSpace" presStyleCnt="0"/>
      <dgm:spPr/>
    </dgm:pt>
    <dgm:pt modelId="{2AD3BABF-BE0F-42F0-A60D-455D2883C01A}" type="pres">
      <dgm:prSet presAssocID="{8AD5BE64-C9EF-42ED-8499-5D5EB0E93903}" presName="vertFlow" presStyleCnt="0"/>
      <dgm:spPr/>
    </dgm:pt>
    <dgm:pt modelId="{60CD777F-2647-4C81-BEE2-2712D78721A7}" type="pres">
      <dgm:prSet presAssocID="{8AD5BE64-C9EF-42ED-8499-5D5EB0E93903}" presName="topSpace" presStyleCnt="0"/>
      <dgm:spPr/>
    </dgm:pt>
    <dgm:pt modelId="{A59218E1-367A-4928-8E5C-DD3EC3D806F9}" type="pres">
      <dgm:prSet presAssocID="{8AD5BE64-C9EF-42ED-8499-5D5EB0E93903}" presName="firstComp" presStyleCnt="0"/>
      <dgm:spPr/>
    </dgm:pt>
    <dgm:pt modelId="{616C8017-7C23-4655-B27D-E6BB10BEDB89}" type="pres">
      <dgm:prSet presAssocID="{8AD5BE64-C9EF-42ED-8499-5D5EB0E93903}" presName="firstChild" presStyleLbl="bgAccFollowNode1" presStyleIdx="0" presStyleCnt="2" custScaleX="136789" custScaleY="51334" custLinFactNeighborX="8511" custLinFactNeighborY="52009"/>
      <dgm:spPr/>
      <dgm:t>
        <a:bodyPr/>
        <a:lstStyle/>
        <a:p>
          <a:endParaRPr lang="pl-PL"/>
        </a:p>
      </dgm:t>
    </dgm:pt>
    <dgm:pt modelId="{6B60B9F0-0324-4BBF-A2A4-A022F05D450B}" type="pres">
      <dgm:prSet presAssocID="{8AD5BE64-C9EF-42ED-8499-5D5EB0E93903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7DF55CB-A9C3-4449-AD63-67A869BA4782}" type="pres">
      <dgm:prSet presAssocID="{8AD5BE64-C9EF-42ED-8499-5D5EB0E93903}" presName="negSpace" presStyleCnt="0"/>
      <dgm:spPr/>
    </dgm:pt>
    <dgm:pt modelId="{88B489EF-5EAA-4311-8D97-DA3629D9707B}" type="pres">
      <dgm:prSet presAssocID="{8AD5BE64-C9EF-42ED-8499-5D5EB0E93903}" presName="circle" presStyleLbl="node1" presStyleIdx="0" presStyleCnt="2" custScaleX="174134" custScaleY="145438" custLinFactNeighborX="56041" custLinFactNeighborY="-62658"/>
      <dgm:spPr/>
      <dgm:t>
        <a:bodyPr/>
        <a:lstStyle/>
        <a:p>
          <a:endParaRPr lang="pl-PL"/>
        </a:p>
      </dgm:t>
    </dgm:pt>
    <dgm:pt modelId="{2C6859A1-2517-4CDF-8288-0E7AF29F2D59}" type="pres">
      <dgm:prSet presAssocID="{F262F163-D68D-4A4E-9097-6D6184E3B807}" presName="transSpace" presStyleCnt="0"/>
      <dgm:spPr/>
    </dgm:pt>
    <dgm:pt modelId="{1728AAE4-71AE-4A97-93C8-37C1BFD1E2E8}" type="pres">
      <dgm:prSet presAssocID="{5A5C2896-CF75-4EC8-8E9C-6BEAE45AAB14}" presName="posSpace" presStyleCnt="0"/>
      <dgm:spPr/>
    </dgm:pt>
    <dgm:pt modelId="{947ACB21-37C3-46F3-8A25-DC17D4BBA20D}" type="pres">
      <dgm:prSet presAssocID="{5A5C2896-CF75-4EC8-8E9C-6BEAE45AAB14}" presName="vertFlow" presStyleCnt="0"/>
      <dgm:spPr/>
    </dgm:pt>
    <dgm:pt modelId="{90981FC2-805F-4A77-AE01-13362D74837B}" type="pres">
      <dgm:prSet presAssocID="{5A5C2896-CF75-4EC8-8E9C-6BEAE45AAB14}" presName="topSpace" presStyleCnt="0"/>
      <dgm:spPr/>
    </dgm:pt>
    <dgm:pt modelId="{29531549-4461-4F5F-8D8C-2CDB2DA0BDEA}" type="pres">
      <dgm:prSet presAssocID="{5A5C2896-CF75-4EC8-8E9C-6BEAE45AAB14}" presName="firstComp" presStyleCnt="0"/>
      <dgm:spPr/>
    </dgm:pt>
    <dgm:pt modelId="{80806944-83F5-4EEE-874C-2C61A546CB8D}" type="pres">
      <dgm:prSet presAssocID="{5A5C2896-CF75-4EC8-8E9C-6BEAE45AAB14}" presName="firstChild" presStyleLbl="bgAccFollowNode1" presStyleIdx="1" presStyleCnt="2" custScaleX="126488" custScaleY="52179" custLinFactNeighborX="-33749" custLinFactNeighborY="54434"/>
      <dgm:spPr/>
      <dgm:t>
        <a:bodyPr/>
        <a:lstStyle/>
        <a:p>
          <a:endParaRPr lang="pl-PL"/>
        </a:p>
      </dgm:t>
    </dgm:pt>
    <dgm:pt modelId="{490DA4EA-E1EC-43DF-AFB1-2AA751585036}" type="pres">
      <dgm:prSet presAssocID="{5A5C2896-CF75-4EC8-8E9C-6BEAE45AAB14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3D1BFB6-1186-466D-ACED-6B48EFCE157C}" type="pres">
      <dgm:prSet presAssocID="{5A5C2896-CF75-4EC8-8E9C-6BEAE45AAB14}" presName="negSpace" presStyleCnt="0"/>
      <dgm:spPr/>
    </dgm:pt>
    <dgm:pt modelId="{5DB47068-88D4-4EF3-B7D3-9C1268A69EC2}" type="pres">
      <dgm:prSet presAssocID="{5A5C2896-CF75-4EC8-8E9C-6BEAE45AAB14}" presName="circle" presStyleLbl="node1" presStyleIdx="1" presStyleCnt="2" custScaleX="165598" custScaleY="138925" custLinFactNeighborX="-8219" custLinFactNeighborY="-52184"/>
      <dgm:spPr/>
      <dgm:t>
        <a:bodyPr/>
        <a:lstStyle/>
        <a:p>
          <a:endParaRPr lang="pl-PL"/>
        </a:p>
      </dgm:t>
    </dgm:pt>
  </dgm:ptLst>
  <dgm:cxnLst>
    <dgm:cxn modelId="{7D552200-53A0-46CF-83C9-4D9E817CB15F}" type="presOf" srcId="{D926DE37-D256-4F46-BAAE-9B54246C4062}" destId="{6B60B9F0-0324-4BBF-A2A4-A022F05D450B}" srcOrd="1" destOrd="0" presId="urn:microsoft.com/office/officeart/2005/8/layout/hList9"/>
    <dgm:cxn modelId="{18BDC07F-DCDB-489E-BF0A-157F260C2824}" srcId="{915EF55B-DB9F-49EF-8607-61FFA5DEA1BF}" destId="{8AD5BE64-C9EF-42ED-8499-5D5EB0E93903}" srcOrd="0" destOrd="0" parTransId="{D1A82B75-7AE1-4189-B22F-6205987351EE}" sibTransId="{F262F163-D68D-4A4E-9097-6D6184E3B807}"/>
    <dgm:cxn modelId="{353B8118-EE5B-4EF9-8C2A-04337E517EA5}" type="presOf" srcId="{D926DE37-D256-4F46-BAAE-9B54246C4062}" destId="{616C8017-7C23-4655-B27D-E6BB10BEDB89}" srcOrd="0" destOrd="0" presId="urn:microsoft.com/office/officeart/2005/8/layout/hList9"/>
    <dgm:cxn modelId="{390731BF-D11C-4F76-811A-1A3E2B6A3FCD}" srcId="{8AD5BE64-C9EF-42ED-8499-5D5EB0E93903}" destId="{D926DE37-D256-4F46-BAAE-9B54246C4062}" srcOrd="0" destOrd="0" parTransId="{289F1CA9-D6B4-45CF-B285-01350B129FF4}" sibTransId="{4B6D1320-4288-4C8B-8650-28CC93BBC161}"/>
    <dgm:cxn modelId="{BD46D9D9-461E-4AF3-9FF3-02672F2CC014}" type="presOf" srcId="{5A5C2896-CF75-4EC8-8E9C-6BEAE45AAB14}" destId="{5DB47068-88D4-4EF3-B7D3-9C1268A69EC2}" srcOrd="0" destOrd="0" presId="urn:microsoft.com/office/officeart/2005/8/layout/hList9"/>
    <dgm:cxn modelId="{C08E8AB9-3CBD-4976-B3AC-FE0027A7BB4B}" srcId="{5A5C2896-CF75-4EC8-8E9C-6BEAE45AAB14}" destId="{9193FD2E-BF84-459F-A919-4F15AC8FF2F0}" srcOrd="0" destOrd="0" parTransId="{C6543C41-D50B-405F-861F-CC7A7B5D6A22}" sibTransId="{60571289-1FAF-478A-BD58-1B25DAEF25B6}"/>
    <dgm:cxn modelId="{4040BA36-FCAC-4837-9E75-FB93691C36CF}" srcId="{915EF55B-DB9F-49EF-8607-61FFA5DEA1BF}" destId="{5A5C2896-CF75-4EC8-8E9C-6BEAE45AAB14}" srcOrd="1" destOrd="0" parTransId="{922DBD8A-F4EF-469B-AD63-850952CE8045}" sibTransId="{2DBEBB3D-7AD8-4D08-8DF8-DBB046FBB590}"/>
    <dgm:cxn modelId="{20B47AF0-1DE0-4C40-8F29-75DB8E4252B1}" type="presOf" srcId="{915EF55B-DB9F-49EF-8607-61FFA5DEA1BF}" destId="{CFA2DBB5-3CF0-4C33-80AF-134BA8DA12EE}" srcOrd="0" destOrd="0" presId="urn:microsoft.com/office/officeart/2005/8/layout/hList9"/>
    <dgm:cxn modelId="{0D6F03A9-3451-4D8E-A764-DA89B1A4CECD}" type="presOf" srcId="{9193FD2E-BF84-459F-A919-4F15AC8FF2F0}" destId="{490DA4EA-E1EC-43DF-AFB1-2AA751585036}" srcOrd="1" destOrd="0" presId="urn:microsoft.com/office/officeart/2005/8/layout/hList9"/>
    <dgm:cxn modelId="{06EC8254-B42D-4E80-8F7F-4A5899A33004}" type="presOf" srcId="{8AD5BE64-C9EF-42ED-8499-5D5EB0E93903}" destId="{88B489EF-5EAA-4311-8D97-DA3629D9707B}" srcOrd="0" destOrd="0" presId="urn:microsoft.com/office/officeart/2005/8/layout/hList9"/>
    <dgm:cxn modelId="{1092DB12-D544-4500-B0F9-558FD3FC4141}" type="presOf" srcId="{9193FD2E-BF84-459F-A919-4F15AC8FF2F0}" destId="{80806944-83F5-4EEE-874C-2C61A546CB8D}" srcOrd="0" destOrd="0" presId="urn:microsoft.com/office/officeart/2005/8/layout/hList9"/>
    <dgm:cxn modelId="{727107A4-F6DC-4938-8DD5-C6304C11AD83}" type="presParOf" srcId="{CFA2DBB5-3CF0-4C33-80AF-134BA8DA12EE}" destId="{7EA7EED8-5BC4-46EA-A615-86A2640D7037}" srcOrd="0" destOrd="0" presId="urn:microsoft.com/office/officeart/2005/8/layout/hList9"/>
    <dgm:cxn modelId="{C12309AD-F5EF-47A3-ACF9-4E3BAFDC61EB}" type="presParOf" srcId="{CFA2DBB5-3CF0-4C33-80AF-134BA8DA12EE}" destId="{2AD3BABF-BE0F-42F0-A60D-455D2883C01A}" srcOrd="1" destOrd="0" presId="urn:microsoft.com/office/officeart/2005/8/layout/hList9"/>
    <dgm:cxn modelId="{43EAE5D6-2F9B-4081-8284-685362D084F6}" type="presParOf" srcId="{2AD3BABF-BE0F-42F0-A60D-455D2883C01A}" destId="{60CD777F-2647-4C81-BEE2-2712D78721A7}" srcOrd="0" destOrd="0" presId="urn:microsoft.com/office/officeart/2005/8/layout/hList9"/>
    <dgm:cxn modelId="{0565FE2F-EDCD-4011-94FF-41BE73E75ACF}" type="presParOf" srcId="{2AD3BABF-BE0F-42F0-A60D-455D2883C01A}" destId="{A59218E1-367A-4928-8E5C-DD3EC3D806F9}" srcOrd="1" destOrd="0" presId="urn:microsoft.com/office/officeart/2005/8/layout/hList9"/>
    <dgm:cxn modelId="{9B409BC3-844B-4E64-A8A3-4A08422304F7}" type="presParOf" srcId="{A59218E1-367A-4928-8E5C-DD3EC3D806F9}" destId="{616C8017-7C23-4655-B27D-E6BB10BEDB89}" srcOrd="0" destOrd="0" presId="urn:microsoft.com/office/officeart/2005/8/layout/hList9"/>
    <dgm:cxn modelId="{25FF379B-6FE0-48CB-8EA5-0BE7C90CCF03}" type="presParOf" srcId="{A59218E1-367A-4928-8E5C-DD3EC3D806F9}" destId="{6B60B9F0-0324-4BBF-A2A4-A022F05D450B}" srcOrd="1" destOrd="0" presId="urn:microsoft.com/office/officeart/2005/8/layout/hList9"/>
    <dgm:cxn modelId="{8CC0B6ED-2374-4C2D-A160-DD26EBF37F14}" type="presParOf" srcId="{CFA2DBB5-3CF0-4C33-80AF-134BA8DA12EE}" destId="{C7DF55CB-A9C3-4449-AD63-67A869BA4782}" srcOrd="2" destOrd="0" presId="urn:microsoft.com/office/officeart/2005/8/layout/hList9"/>
    <dgm:cxn modelId="{4EC7C7AD-4506-4EA0-8958-37FEDE8BB748}" type="presParOf" srcId="{CFA2DBB5-3CF0-4C33-80AF-134BA8DA12EE}" destId="{88B489EF-5EAA-4311-8D97-DA3629D9707B}" srcOrd="3" destOrd="0" presId="urn:microsoft.com/office/officeart/2005/8/layout/hList9"/>
    <dgm:cxn modelId="{AE6E8665-F2D8-4660-B1F5-90B461A62C70}" type="presParOf" srcId="{CFA2DBB5-3CF0-4C33-80AF-134BA8DA12EE}" destId="{2C6859A1-2517-4CDF-8288-0E7AF29F2D59}" srcOrd="4" destOrd="0" presId="urn:microsoft.com/office/officeart/2005/8/layout/hList9"/>
    <dgm:cxn modelId="{0B5B3FA9-AB1D-471C-BDBE-FBB6FD61E0B2}" type="presParOf" srcId="{CFA2DBB5-3CF0-4C33-80AF-134BA8DA12EE}" destId="{1728AAE4-71AE-4A97-93C8-37C1BFD1E2E8}" srcOrd="5" destOrd="0" presId="urn:microsoft.com/office/officeart/2005/8/layout/hList9"/>
    <dgm:cxn modelId="{5E52C878-4585-45F8-92BF-B7364A3FD01C}" type="presParOf" srcId="{CFA2DBB5-3CF0-4C33-80AF-134BA8DA12EE}" destId="{947ACB21-37C3-46F3-8A25-DC17D4BBA20D}" srcOrd="6" destOrd="0" presId="urn:microsoft.com/office/officeart/2005/8/layout/hList9"/>
    <dgm:cxn modelId="{1F55F1D6-716C-4463-8F33-2FC589E325BF}" type="presParOf" srcId="{947ACB21-37C3-46F3-8A25-DC17D4BBA20D}" destId="{90981FC2-805F-4A77-AE01-13362D74837B}" srcOrd="0" destOrd="0" presId="urn:microsoft.com/office/officeart/2005/8/layout/hList9"/>
    <dgm:cxn modelId="{162C0DB8-AE04-408D-8783-3963A5D7A799}" type="presParOf" srcId="{947ACB21-37C3-46F3-8A25-DC17D4BBA20D}" destId="{29531549-4461-4F5F-8D8C-2CDB2DA0BDEA}" srcOrd="1" destOrd="0" presId="urn:microsoft.com/office/officeart/2005/8/layout/hList9"/>
    <dgm:cxn modelId="{5053CA02-D9EB-4324-9530-D75412BA41EE}" type="presParOf" srcId="{29531549-4461-4F5F-8D8C-2CDB2DA0BDEA}" destId="{80806944-83F5-4EEE-874C-2C61A546CB8D}" srcOrd="0" destOrd="0" presId="urn:microsoft.com/office/officeart/2005/8/layout/hList9"/>
    <dgm:cxn modelId="{288853D1-8DB5-47B7-9238-D6C7FB673CA1}" type="presParOf" srcId="{29531549-4461-4F5F-8D8C-2CDB2DA0BDEA}" destId="{490DA4EA-E1EC-43DF-AFB1-2AA751585036}" srcOrd="1" destOrd="0" presId="urn:microsoft.com/office/officeart/2005/8/layout/hList9"/>
    <dgm:cxn modelId="{A1399469-1A40-44BE-9580-5B80C8E2A81A}" type="presParOf" srcId="{CFA2DBB5-3CF0-4C33-80AF-134BA8DA12EE}" destId="{03D1BFB6-1186-466D-ACED-6B48EFCE157C}" srcOrd="7" destOrd="0" presId="urn:microsoft.com/office/officeart/2005/8/layout/hList9"/>
    <dgm:cxn modelId="{9B8994BB-D82A-417E-9003-86C5415DDE87}" type="presParOf" srcId="{CFA2DBB5-3CF0-4C33-80AF-134BA8DA12EE}" destId="{5DB47068-88D4-4EF3-B7D3-9C1268A69EC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67A6DD0-5B90-487A-BEA1-4223EBC20D5F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8E93D97-1B73-4BD8-8C5E-85992CA88A25}" type="pres">
      <dgm:prSet presAssocID="{467A6DD0-5B90-487A-BEA1-4223EBC20D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</dgm:ptLst>
  <dgm:cxnLst>
    <dgm:cxn modelId="{D70CA0A2-B862-4443-8C99-F0A1355A61AB}" type="presOf" srcId="{467A6DD0-5B90-487A-BEA1-4223EBC20D5F}" destId="{E8E93D97-1B73-4BD8-8C5E-85992CA88A25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2CBCBE-FBBB-4F65-A753-6C0E54A7FDA3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9494-D9FA-4B4E-8D4C-59C3CABCBE72}">
      <dgm:prSet custT="1"/>
      <dgm:spPr/>
      <dgm:t>
        <a:bodyPr/>
        <a:lstStyle/>
        <a:p>
          <a:r>
            <a:rPr lang="pl-PL" sz="2000" dirty="0">
              <a:solidFill>
                <a:schemeClr val="tx1"/>
              </a:solidFill>
            </a:rPr>
            <a:t>DOCHODY WŁASNE  - </a:t>
          </a:r>
        </a:p>
        <a:p>
          <a:r>
            <a:rPr lang="pl-PL" sz="2000" dirty="0">
              <a:solidFill>
                <a:schemeClr val="tx1"/>
              </a:solidFill>
            </a:rPr>
            <a:t>35 679 527,49 ZŁ</a:t>
          </a:r>
          <a:endParaRPr lang="en-US" sz="2000" dirty="0">
            <a:solidFill>
              <a:schemeClr val="tx1"/>
            </a:solidFill>
          </a:endParaRPr>
        </a:p>
      </dgm:t>
    </dgm:pt>
    <dgm:pt modelId="{ECDE35C9-5B7F-45DE-93CE-284D2AA52377}" type="parTrans" cxnId="{906DF5E5-C418-4474-8BFE-2C4250712FAA}">
      <dgm:prSet/>
      <dgm:spPr/>
      <dgm:t>
        <a:bodyPr/>
        <a:lstStyle/>
        <a:p>
          <a:endParaRPr lang="en-US"/>
        </a:p>
      </dgm:t>
    </dgm:pt>
    <dgm:pt modelId="{FD2265D1-F9D5-4F8E-AACE-5BFD9509FAD0}" type="sibTrans" cxnId="{906DF5E5-C418-4474-8BFE-2C4250712FAA}">
      <dgm:prSet/>
      <dgm:spPr/>
      <dgm:t>
        <a:bodyPr/>
        <a:lstStyle/>
        <a:p>
          <a:endParaRPr lang="en-US"/>
        </a:p>
      </dgm:t>
    </dgm:pt>
    <dgm:pt modelId="{BE3D2979-60BC-4FE4-9C5B-66A3355B1544}">
      <dgm:prSet custT="1"/>
      <dgm:spPr/>
      <dgm:t>
        <a:bodyPr/>
        <a:lstStyle/>
        <a:p>
          <a:r>
            <a:rPr lang="pl-PL" sz="2000" dirty="0">
              <a:solidFill>
                <a:schemeClr val="tx1"/>
              </a:solidFill>
            </a:rPr>
            <a:t>SUBWENCJA OGÓLNA  - </a:t>
          </a:r>
        </a:p>
        <a:p>
          <a:r>
            <a:rPr lang="pl-PL" sz="2000" dirty="0">
              <a:solidFill>
                <a:schemeClr val="tx1"/>
              </a:solidFill>
            </a:rPr>
            <a:t>14 040 105,00 ZŁ</a:t>
          </a:r>
          <a:endParaRPr lang="en-US" sz="2000" dirty="0">
            <a:solidFill>
              <a:schemeClr val="tx1"/>
            </a:solidFill>
          </a:endParaRPr>
        </a:p>
      </dgm:t>
    </dgm:pt>
    <dgm:pt modelId="{B3C25E71-0474-4B59-AE0A-DEEBE6EBE901}" type="parTrans" cxnId="{4431FA28-B75E-4F08-856E-F4A8D273ECEB}">
      <dgm:prSet/>
      <dgm:spPr/>
      <dgm:t>
        <a:bodyPr/>
        <a:lstStyle/>
        <a:p>
          <a:endParaRPr lang="en-US"/>
        </a:p>
      </dgm:t>
    </dgm:pt>
    <dgm:pt modelId="{96C92B1C-C28B-422E-A869-A74FF478BB78}" type="sibTrans" cxnId="{4431FA28-B75E-4F08-856E-F4A8D273ECEB}">
      <dgm:prSet/>
      <dgm:spPr/>
      <dgm:t>
        <a:bodyPr/>
        <a:lstStyle/>
        <a:p>
          <a:endParaRPr lang="en-US"/>
        </a:p>
      </dgm:t>
    </dgm:pt>
    <dgm:pt modelId="{22AD0C51-2AD0-4816-AB4D-922A3E9B1293}">
      <dgm:prSet custT="1"/>
      <dgm:spPr/>
      <dgm:t>
        <a:bodyPr/>
        <a:lstStyle/>
        <a:p>
          <a:r>
            <a:rPr lang="pl-PL" sz="2000" dirty="0">
              <a:solidFill>
                <a:schemeClr val="tx1"/>
              </a:solidFill>
            </a:rPr>
            <a:t>DOTACJE CELOWE Z BUDŻETU PAŃSTWA – </a:t>
          </a:r>
        </a:p>
        <a:p>
          <a:r>
            <a:rPr lang="pl-PL" sz="2000" dirty="0">
              <a:solidFill>
                <a:schemeClr val="tx1"/>
              </a:solidFill>
            </a:rPr>
            <a:t>18 309 839,54 ZŁ</a:t>
          </a:r>
          <a:endParaRPr lang="en-US" sz="2000" dirty="0">
            <a:solidFill>
              <a:schemeClr val="tx1"/>
            </a:solidFill>
          </a:endParaRPr>
        </a:p>
      </dgm:t>
    </dgm:pt>
    <dgm:pt modelId="{142F0586-5B95-43B8-96A8-657780C05149}" type="parTrans" cxnId="{A37F7339-27CA-415E-946D-2E19AB3C7FCA}">
      <dgm:prSet/>
      <dgm:spPr/>
      <dgm:t>
        <a:bodyPr/>
        <a:lstStyle/>
        <a:p>
          <a:endParaRPr lang="en-US"/>
        </a:p>
      </dgm:t>
    </dgm:pt>
    <dgm:pt modelId="{942FF931-6529-471F-9B49-9F5EA86A908E}" type="sibTrans" cxnId="{A37F7339-27CA-415E-946D-2E19AB3C7FCA}">
      <dgm:prSet/>
      <dgm:spPr/>
      <dgm:t>
        <a:bodyPr/>
        <a:lstStyle/>
        <a:p>
          <a:endParaRPr lang="en-US"/>
        </a:p>
      </dgm:t>
    </dgm:pt>
    <dgm:pt modelId="{030EAF75-1220-4FB2-B617-8E10D9D1632F}">
      <dgm:prSet custT="1"/>
      <dgm:spPr/>
      <dgm:t>
        <a:bodyPr/>
        <a:lstStyle/>
        <a:p>
          <a:r>
            <a:rPr lang="pl-PL" sz="2000" dirty="0">
              <a:solidFill>
                <a:schemeClr val="tx1"/>
              </a:solidFill>
            </a:rPr>
            <a:t>POZOSTAŁE ŚRODKI ZEWNETRZNE </a:t>
          </a:r>
          <a:br>
            <a:rPr lang="pl-PL" sz="2000" dirty="0">
              <a:solidFill>
                <a:schemeClr val="tx1"/>
              </a:solidFill>
            </a:rPr>
          </a:br>
          <a:r>
            <a:rPr lang="pl-PL" sz="2000" dirty="0">
              <a:solidFill>
                <a:schemeClr val="tx1"/>
              </a:solidFill>
            </a:rPr>
            <a:t>– 395 490,27 ZŁ</a:t>
          </a:r>
          <a:endParaRPr lang="en-US" sz="2000" dirty="0">
            <a:solidFill>
              <a:schemeClr val="tx1"/>
            </a:solidFill>
          </a:endParaRPr>
        </a:p>
      </dgm:t>
    </dgm:pt>
    <dgm:pt modelId="{8B1490FF-EEBC-4547-9F44-E522321ACEC0}" type="parTrans" cxnId="{58F40713-B2E4-47F6-9FF7-8041B787A2A8}">
      <dgm:prSet/>
      <dgm:spPr/>
      <dgm:t>
        <a:bodyPr/>
        <a:lstStyle/>
        <a:p>
          <a:endParaRPr lang="en-US"/>
        </a:p>
      </dgm:t>
    </dgm:pt>
    <dgm:pt modelId="{50A7C624-FD35-4838-94C0-7C45351308A4}" type="sibTrans" cxnId="{58F40713-B2E4-47F6-9FF7-8041B787A2A8}">
      <dgm:prSet/>
      <dgm:spPr/>
      <dgm:t>
        <a:bodyPr/>
        <a:lstStyle/>
        <a:p>
          <a:endParaRPr lang="en-US"/>
        </a:p>
      </dgm:t>
    </dgm:pt>
    <dgm:pt modelId="{066E6D0E-E5FF-4597-B163-D721930B4847}">
      <dgm:prSet custT="1"/>
      <dgm:spPr/>
      <dgm:t>
        <a:bodyPr/>
        <a:lstStyle/>
        <a:p>
          <a:r>
            <a:rPr lang="pl-PL" sz="2000" dirty="0">
              <a:solidFill>
                <a:schemeClr val="tx1"/>
              </a:solidFill>
            </a:rPr>
            <a:t>ŚRODKI Z UE  - 145 609,92 ZŁ</a:t>
          </a:r>
          <a:endParaRPr lang="en-US" sz="2000" dirty="0">
            <a:solidFill>
              <a:schemeClr val="tx1"/>
            </a:solidFill>
          </a:endParaRPr>
        </a:p>
      </dgm:t>
    </dgm:pt>
    <dgm:pt modelId="{49CEEECE-C12E-4B11-AEBD-9956DB958FC8}" type="parTrans" cxnId="{16F86698-491D-4163-8905-6DBE0B59359F}">
      <dgm:prSet/>
      <dgm:spPr/>
      <dgm:t>
        <a:bodyPr/>
        <a:lstStyle/>
        <a:p>
          <a:endParaRPr lang="en-US"/>
        </a:p>
      </dgm:t>
    </dgm:pt>
    <dgm:pt modelId="{5394ED10-CED9-4898-8DA8-618DDEA33C28}" type="sibTrans" cxnId="{16F86698-491D-4163-8905-6DBE0B59359F}">
      <dgm:prSet/>
      <dgm:spPr/>
      <dgm:t>
        <a:bodyPr/>
        <a:lstStyle/>
        <a:p>
          <a:endParaRPr lang="en-US"/>
        </a:p>
      </dgm:t>
    </dgm:pt>
    <dgm:pt modelId="{2ED37A34-1511-45EF-A75E-13BE1452608C}" type="pres">
      <dgm:prSet presAssocID="{B12CBCBE-FBBB-4F65-A753-6C0E54A7FDA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2814A3D-95CE-4A19-ACB3-E0B8AA364613}" type="pres">
      <dgm:prSet presAssocID="{B2E19494-D9FA-4B4E-8D4C-59C3CABCBE7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AC4D5F5-BCDC-4962-97B7-8F023CEDF51E}" type="pres">
      <dgm:prSet presAssocID="{FD2265D1-F9D5-4F8E-AACE-5BFD9509FAD0}" presName="sibTrans" presStyleCnt="0"/>
      <dgm:spPr/>
    </dgm:pt>
    <dgm:pt modelId="{0B0E9969-AA3C-48E4-8BF0-A1EE5E488168}" type="pres">
      <dgm:prSet presAssocID="{BE3D2979-60BC-4FE4-9C5B-66A3355B154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7336C2C-4578-4B82-8BC0-0FF458D33A0D}" type="pres">
      <dgm:prSet presAssocID="{96C92B1C-C28B-422E-A869-A74FF478BB78}" presName="sibTrans" presStyleCnt="0"/>
      <dgm:spPr/>
    </dgm:pt>
    <dgm:pt modelId="{D92900A5-311C-4931-A8A0-BEA391C9D939}" type="pres">
      <dgm:prSet presAssocID="{22AD0C51-2AD0-4816-AB4D-922A3E9B1293}" presName="node" presStyleLbl="node1" presStyleIdx="2" presStyleCnt="5" custScaleX="10015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1A55BD4-5C52-4A9D-A7D6-3E2439680A4C}" type="pres">
      <dgm:prSet presAssocID="{942FF931-6529-471F-9B49-9F5EA86A908E}" presName="sibTrans" presStyleCnt="0"/>
      <dgm:spPr/>
    </dgm:pt>
    <dgm:pt modelId="{BE94DF95-8E09-4552-9284-7A19C44785EB}" type="pres">
      <dgm:prSet presAssocID="{030EAF75-1220-4FB2-B617-8E10D9D1632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94E98F-D4A7-4C0E-8F10-BE94DF9D966A}" type="pres">
      <dgm:prSet presAssocID="{50A7C624-FD35-4838-94C0-7C45351308A4}" presName="sibTrans" presStyleCnt="0"/>
      <dgm:spPr/>
    </dgm:pt>
    <dgm:pt modelId="{DF022001-61C4-4DD1-98FB-F273445EA619}" type="pres">
      <dgm:prSet presAssocID="{066E6D0E-E5FF-4597-B163-D721930B484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6FE3BDB-044E-4A45-95D0-C7C3B4CA7005}" type="presOf" srcId="{BE3D2979-60BC-4FE4-9C5B-66A3355B1544}" destId="{0B0E9969-AA3C-48E4-8BF0-A1EE5E488168}" srcOrd="0" destOrd="0" presId="urn:microsoft.com/office/officeart/2005/8/layout/default"/>
    <dgm:cxn modelId="{4431FA28-B75E-4F08-856E-F4A8D273ECEB}" srcId="{B12CBCBE-FBBB-4F65-A753-6C0E54A7FDA3}" destId="{BE3D2979-60BC-4FE4-9C5B-66A3355B1544}" srcOrd="1" destOrd="0" parTransId="{B3C25E71-0474-4B59-AE0A-DEEBE6EBE901}" sibTransId="{96C92B1C-C28B-422E-A869-A74FF478BB78}"/>
    <dgm:cxn modelId="{906DF5E5-C418-4474-8BFE-2C4250712FAA}" srcId="{B12CBCBE-FBBB-4F65-A753-6C0E54A7FDA3}" destId="{B2E19494-D9FA-4B4E-8D4C-59C3CABCBE72}" srcOrd="0" destOrd="0" parTransId="{ECDE35C9-5B7F-45DE-93CE-284D2AA52377}" sibTransId="{FD2265D1-F9D5-4F8E-AACE-5BFD9509FAD0}"/>
    <dgm:cxn modelId="{79C9B313-6848-4BE0-8F0F-F6081FB86639}" type="presOf" srcId="{066E6D0E-E5FF-4597-B163-D721930B4847}" destId="{DF022001-61C4-4DD1-98FB-F273445EA619}" srcOrd="0" destOrd="0" presId="urn:microsoft.com/office/officeart/2005/8/layout/default"/>
    <dgm:cxn modelId="{C6576017-958E-4C96-B964-862EB7E9EEFE}" type="presOf" srcId="{030EAF75-1220-4FB2-B617-8E10D9D1632F}" destId="{BE94DF95-8E09-4552-9284-7A19C44785EB}" srcOrd="0" destOrd="0" presId="urn:microsoft.com/office/officeart/2005/8/layout/default"/>
    <dgm:cxn modelId="{067546FF-AD57-4EDB-987A-AF1F8DD3DD33}" type="presOf" srcId="{22AD0C51-2AD0-4816-AB4D-922A3E9B1293}" destId="{D92900A5-311C-4931-A8A0-BEA391C9D939}" srcOrd="0" destOrd="0" presId="urn:microsoft.com/office/officeart/2005/8/layout/default"/>
    <dgm:cxn modelId="{58F40713-B2E4-47F6-9FF7-8041B787A2A8}" srcId="{B12CBCBE-FBBB-4F65-A753-6C0E54A7FDA3}" destId="{030EAF75-1220-4FB2-B617-8E10D9D1632F}" srcOrd="3" destOrd="0" parTransId="{8B1490FF-EEBC-4547-9F44-E522321ACEC0}" sibTransId="{50A7C624-FD35-4838-94C0-7C45351308A4}"/>
    <dgm:cxn modelId="{A37F7339-27CA-415E-946D-2E19AB3C7FCA}" srcId="{B12CBCBE-FBBB-4F65-A753-6C0E54A7FDA3}" destId="{22AD0C51-2AD0-4816-AB4D-922A3E9B1293}" srcOrd="2" destOrd="0" parTransId="{142F0586-5B95-43B8-96A8-657780C05149}" sibTransId="{942FF931-6529-471F-9B49-9F5EA86A908E}"/>
    <dgm:cxn modelId="{80A28417-CC6A-4296-902F-3AB290DCDB2B}" type="presOf" srcId="{B12CBCBE-FBBB-4F65-A753-6C0E54A7FDA3}" destId="{2ED37A34-1511-45EF-A75E-13BE1452608C}" srcOrd="0" destOrd="0" presId="urn:microsoft.com/office/officeart/2005/8/layout/default"/>
    <dgm:cxn modelId="{16F86698-491D-4163-8905-6DBE0B59359F}" srcId="{B12CBCBE-FBBB-4F65-A753-6C0E54A7FDA3}" destId="{066E6D0E-E5FF-4597-B163-D721930B4847}" srcOrd="4" destOrd="0" parTransId="{49CEEECE-C12E-4B11-AEBD-9956DB958FC8}" sibTransId="{5394ED10-CED9-4898-8DA8-618DDEA33C28}"/>
    <dgm:cxn modelId="{57308CAD-00EA-443C-B056-F3BEB62A0C7E}" type="presOf" srcId="{B2E19494-D9FA-4B4E-8D4C-59C3CABCBE72}" destId="{B2814A3D-95CE-4A19-ACB3-E0B8AA364613}" srcOrd="0" destOrd="0" presId="urn:microsoft.com/office/officeart/2005/8/layout/default"/>
    <dgm:cxn modelId="{99E8B809-83F2-49BC-810E-DF2D50CD4783}" type="presParOf" srcId="{2ED37A34-1511-45EF-A75E-13BE1452608C}" destId="{B2814A3D-95CE-4A19-ACB3-E0B8AA364613}" srcOrd="0" destOrd="0" presId="urn:microsoft.com/office/officeart/2005/8/layout/default"/>
    <dgm:cxn modelId="{9339B840-64C2-491F-A394-13D29F0BDCF2}" type="presParOf" srcId="{2ED37A34-1511-45EF-A75E-13BE1452608C}" destId="{CAC4D5F5-BCDC-4962-97B7-8F023CEDF51E}" srcOrd="1" destOrd="0" presId="urn:microsoft.com/office/officeart/2005/8/layout/default"/>
    <dgm:cxn modelId="{7AC9ABE8-1A2A-4E65-A68A-81EC80BF5EDF}" type="presParOf" srcId="{2ED37A34-1511-45EF-A75E-13BE1452608C}" destId="{0B0E9969-AA3C-48E4-8BF0-A1EE5E488168}" srcOrd="2" destOrd="0" presId="urn:microsoft.com/office/officeart/2005/8/layout/default"/>
    <dgm:cxn modelId="{75DE8BA1-B7A0-44E7-85CE-EF7E759D33CC}" type="presParOf" srcId="{2ED37A34-1511-45EF-A75E-13BE1452608C}" destId="{87336C2C-4578-4B82-8BC0-0FF458D33A0D}" srcOrd="3" destOrd="0" presId="urn:microsoft.com/office/officeart/2005/8/layout/default"/>
    <dgm:cxn modelId="{508AF280-DEA2-460E-9E95-D56B76AE21F4}" type="presParOf" srcId="{2ED37A34-1511-45EF-A75E-13BE1452608C}" destId="{D92900A5-311C-4931-A8A0-BEA391C9D939}" srcOrd="4" destOrd="0" presId="urn:microsoft.com/office/officeart/2005/8/layout/default"/>
    <dgm:cxn modelId="{B8C3AE9C-1E58-4173-94D8-8CF16A66CFA9}" type="presParOf" srcId="{2ED37A34-1511-45EF-A75E-13BE1452608C}" destId="{E1A55BD4-5C52-4A9D-A7D6-3E2439680A4C}" srcOrd="5" destOrd="0" presId="urn:microsoft.com/office/officeart/2005/8/layout/default"/>
    <dgm:cxn modelId="{BBACC3F1-F3EE-408A-A595-6D9DBE5629EF}" type="presParOf" srcId="{2ED37A34-1511-45EF-A75E-13BE1452608C}" destId="{BE94DF95-8E09-4552-9284-7A19C44785EB}" srcOrd="6" destOrd="0" presId="urn:microsoft.com/office/officeart/2005/8/layout/default"/>
    <dgm:cxn modelId="{231140BD-2460-4EE2-8F53-8B37BB5B7EB0}" type="presParOf" srcId="{2ED37A34-1511-45EF-A75E-13BE1452608C}" destId="{9B94E98F-D4A7-4C0E-8F10-BE94DF9D966A}" srcOrd="7" destOrd="0" presId="urn:microsoft.com/office/officeart/2005/8/layout/default"/>
    <dgm:cxn modelId="{9E54CA70-150E-4E99-821B-D46EA4561918}" type="presParOf" srcId="{2ED37A34-1511-45EF-A75E-13BE1452608C}" destId="{DF022001-61C4-4DD1-98FB-F273445EA61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1B4CF4A-9AFC-434B-8F76-CF278F0E0DF0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5443AE3-F761-4773-A688-E8D10FCAB227}">
      <dgm:prSet phldrT="[Tekst]" custT="1"/>
      <dgm:spPr/>
      <dgm:t>
        <a:bodyPr/>
        <a:lstStyle/>
        <a:p>
          <a:r>
            <a:rPr lang="pl-PL" sz="1600" dirty="0"/>
            <a:t>PLAN</a:t>
          </a:r>
        </a:p>
      </dgm:t>
    </dgm:pt>
    <dgm:pt modelId="{3D817F11-65D3-4EA0-A322-5EECF5DFA205}" type="parTrans" cxnId="{72477625-0B0A-411B-AA72-EFEE251E95E0}">
      <dgm:prSet/>
      <dgm:spPr/>
      <dgm:t>
        <a:bodyPr/>
        <a:lstStyle/>
        <a:p>
          <a:endParaRPr lang="pl-PL"/>
        </a:p>
      </dgm:t>
    </dgm:pt>
    <dgm:pt modelId="{D4300097-CC76-4803-AC8A-8EFB45881BE3}" type="sibTrans" cxnId="{72477625-0B0A-411B-AA72-EFEE251E95E0}">
      <dgm:prSet/>
      <dgm:spPr/>
      <dgm:t>
        <a:bodyPr/>
        <a:lstStyle/>
        <a:p>
          <a:endParaRPr lang="pl-PL"/>
        </a:p>
      </dgm:t>
    </dgm:pt>
    <dgm:pt modelId="{A1C9B35D-338B-4CE5-8141-481E590764F5}">
      <dgm:prSet phldrT="[Tekst]" custT="1"/>
      <dgm:spPr/>
      <dgm:t>
        <a:bodyPr/>
        <a:lstStyle/>
        <a:p>
          <a:r>
            <a:rPr lang="pl-PL" sz="2000" dirty="0"/>
            <a:t>22 322 204,75</a:t>
          </a:r>
        </a:p>
      </dgm:t>
    </dgm:pt>
    <dgm:pt modelId="{154CC893-264C-4EA6-A25C-1FF5BE5A5B1B}" type="parTrans" cxnId="{39201C7B-8340-44A3-8EF0-F3AFD665CFEE}">
      <dgm:prSet/>
      <dgm:spPr/>
      <dgm:t>
        <a:bodyPr/>
        <a:lstStyle/>
        <a:p>
          <a:endParaRPr lang="pl-PL"/>
        </a:p>
      </dgm:t>
    </dgm:pt>
    <dgm:pt modelId="{978AED4B-51DC-468C-B259-080DB49094A0}" type="sibTrans" cxnId="{39201C7B-8340-44A3-8EF0-F3AFD665CFEE}">
      <dgm:prSet/>
      <dgm:spPr/>
      <dgm:t>
        <a:bodyPr/>
        <a:lstStyle/>
        <a:p>
          <a:endParaRPr lang="pl-PL"/>
        </a:p>
      </dgm:t>
    </dgm:pt>
    <dgm:pt modelId="{FF4B8DC0-60C2-4008-A199-930318D81431}">
      <dgm:prSet phldrT="[Tekst]" custT="1"/>
      <dgm:spPr/>
      <dgm:t>
        <a:bodyPr/>
        <a:lstStyle/>
        <a:p>
          <a:r>
            <a:rPr lang="pl-PL" sz="1600" dirty="0"/>
            <a:t>WYKONANIE</a:t>
          </a:r>
        </a:p>
      </dgm:t>
    </dgm:pt>
    <dgm:pt modelId="{EBACE027-4091-4D7A-919F-3583B3CB5BAE}" type="parTrans" cxnId="{CC345E08-21A9-4A11-A0B2-8450C4EE766E}">
      <dgm:prSet/>
      <dgm:spPr/>
      <dgm:t>
        <a:bodyPr/>
        <a:lstStyle/>
        <a:p>
          <a:endParaRPr lang="pl-PL"/>
        </a:p>
      </dgm:t>
    </dgm:pt>
    <dgm:pt modelId="{FADAC9E5-8F95-4158-AD49-972EA1659DC2}" type="sibTrans" cxnId="{CC345E08-21A9-4A11-A0B2-8450C4EE766E}">
      <dgm:prSet/>
      <dgm:spPr/>
      <dgm:t>
        <a:bodyPr/>
        <a:lstStyle/>
        <a:p>
          <a:endParaRPr lang="pl-PL"/>
        </a:p>
      </dgm:t>
    </dgm:pt>
    <dgm:pt modelId="{4C42AB9F-6CD1-47F4-ADAF-2AE3A3247728}">
      <dgm:prSet phldrT="[Tekst]" custT="1"/>
      <dgm:spPr/>
      <dgm:t>
        <a:bodyPr/>
        <a:lstStyle/>
        <a:p>
          <a:r>
            <a:rPr lang="pl-PL" sz="2000" dirty="0"/>
            <a:t>22 027 381,06</a:t>
          </a:r>
        </a:p>
      </dgm:t>
    </dgm:pt>
    <dgm:pt modelId="{8D9DD417-288E-41D6-A9CB-80CE7EF68AC5}" type="parTrans" cxnId="{484F9AF0-4964-486E-BB11-DA5FF24EA9F1}">
      <dgm:prSet/>
      <dgm:spPr/>
      <dgm:t>
        <a:bodyPr/>
        <a:lstStyle/>
        <a:p>
          <a:endParaRPr lang="pl-PL"/>
        </a:p>
      </dgm:t>
    </dgm:pt>
    <dgm:pt modelId="{743E6C77-5FB2-4B7B-89A7-6168DCD26DEB}" type="sibTrans" cxnId="{484F9AF0-4964-486E-BB11-DA5FF24EA9F1}">
      <dgm:prSet/>
      <dgm:spPr/>
      <dgm:t>
        <a:bodyPr/>
        <a:lstStyle/>
        <a:p>
          <a:endParaRPr lang="pl-PL"/>
        </a:p>
      </dgm:t>
    </dgm:pt>
    <dgm:pt modelId="{203142D4-D6D0-4879-BE61-C2E12753D582}" type="pres">
      <dgm:prSet presAssocID="{D1B4CF4A-9AFC-434B-8F76-CF278F0E0DF0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8BE92F1B-A02F-4FDF-B4F6-A7A72F640C3F}" type="pres">
      <dgm:prSet presAssocID="{15443AE3-F761-4773-A688-E8D10FCAB227}" presName="posSpace" presStyleCnt="0"/>
      <dgm:spPr/>
    </dgm:pt>
    <dgm:pt modelId="{0CD10FEF-B503-4744-A497-E7997F8503C0}" type="pres">
      <dgm:prSet presAssocID="{15443AE3-F761-4773-A688-E8D10FCAB227}" presName="vertFlow" presStyleCnt="0"/>
      <dgm:spPr/>
    </dgm:pt>
    <dgm:pt modelId="{A8F85DE5-D0CC-4473-9B93-6F15690523D1}" type="pres">
      <dgm:prSet presAssocID="{15443AE3-F761-4773-A688-E8D10FCAB227}" presName="topSpace" presStyleCnt="0"/>
      <dgm:spPr/>
    </dgm:pt>
    <dgm:pt modelId="{11F9925F-6D05-4285-8AB3-3CC570909B08}" type="pres">
      <dgm:prSet presAssocID="{15443AE3-F761-4773-A688-E8D10FCAB227}" presName="firstComp" presStyleCnt="0"/>
      <dgm:spPr/>
    </dgm:pt>
    <dgm:pt modelId="{E21C6354-D1CB-4CA6-A605-7C83442F8819}" type="pres">
      <dgm:prSet presAssocID="{15443AE3-F761-4773-A688-E8D10FCAB227}" presName="firstChild" presStyleLbl="bgAccFollowNode1" presStyleIdx="0" presStyleCnt="2" custScaleY="70294" custLinFactNeighborX="8260" custLinFactNeighborY="31232"/>
      <dgm:spPr/>
      <dgm:t>
        <a:bodyPr/>
        <a:lstStyle/>
        <a:p>
          <a:endParaRPr lang="pl-PL"/>
        </a:p>
      </dgm:t>
    </dgm:pt>
    <dgm:pt modelId="{2D802D6A-D4CA-4457-A7EB-EF4194817225}" type="pres">
      <dgm:prSet presAssocID="{15443AE3-F761-4773-A688-E8D10FCAB227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74FE9A-7FFF-4792-BD5E-01FDA774D27E}" type="pres">
      <dgm:prSet presAssocID="{15443AE3-F761-4773-A688-E8D10FCAB227}" presName="negSpace" presStyleCnt="0"/>
      <dgm:spPr/>
    </dgm:pt>
    <dgm:pt modelId="{EC7BB4B3-4819-4A03-920B-91D8AF03A8AD}" type="pres">
      <dgm:prSet presAssocID="{15443AE3-F761-4773-A688-E8D10FCAB227}" presName="circle" presStyleLbl="node1" presStyleIdx="0" presStyleCnt="2" custScaleX="111985" custScaleY="113627" custLinFactNeighborX="8314" custLinFactNeighborY="8574"/>
      <dgm:spPr/>
      <dgm:t>
        <a:bodyPr/>
        <a:lstStyle/>
        <a:p>
          <a:endParaRPr lang="pl-PL"/>
        </a:p>
      </dgm:t>
    </dgm:pt>
    <dgm:pt modelId="{1086C15E-83EC-4B5E-8B03-A3A4D870B404}" type="pres">
      <dgm:prSet presAssocID="{D4300097-CC76-4803-AC8A-8EFB45881BE3}" presName="transSpace" presStyleCnt="0"/>
      <dgm:spPr/>
    </dgm:pt>
    <dgm:pt modelId="{36C19493-ECF2-47A8-8E95-7849FFC8F005}" type="pres">
      <dgm:prSet presAssocID="{FF4B8DC0-60C2-4008-A199-930318D81431}" presName="posSpace" presStyleCnt="0"/>
      <dgm:spPr/>
    </dgm:pt>
    <dgm:pt modelId="{329BC4B6-28AA-4599-9B90-1D7F751DA5A9}" type="pres">
      <dgm:prSet presAssocID="{FF4B8DC0-60C2-4008-A199-930318D81431}" presName="vertFlow" presStyleCnt="0"/>
      <dgm:spPr/>
    </dgm:pt>
    <dgm:pt modelId="{FCB0D7FE-66A3-41C9-97E7-1EC75DB9B549}" type="pres">
      <dgm:prSet presAssocID="{FF4B8DC0-60C2-4008-A199-930318D81431}" presName="topSpace" presStyleCnt="0"/>
      <dgm:spPr/>
    </dgm:pt>
    <dgm:pt modelId="{9DCB711C-8840-4540-AC8F-2DCCCF60A5FD}" type="pres">
      <dgm:prSet presAssocID="{FF4B8DC0-60C2-4008-A199-930318D81431}" presName="firstComp" presStyleCnt="0"/>
      <dgm:spPr/>
    </dgm:pt>
    <dgm:pt modelId="{D7560ACB-A379-4C1A-81A1-14E1055D5085}" type="pres">
      <dgm:prSet presAssocID="{FF4B8DC0-60C2-4008-A199-930318D81431}" presName="firstChild" presStyleLbl="bgAccFollowNode1" presStyleIdx="1" presStyleCnt="2" custScaleX="98860" custScaleY="65154" custLinFactNeighborX="-1480" custLinFactNeighborY="37604"/>
      <dgm:spPr/>
      <dgm:t>
        <a:bodyPr/>
        <a:lstStyle/>
        <a:p>
          <a:endParaRPr lang="pl-PL"/>
        </a:p>
      </dgm:t>
    </dgm:pt>
    <dgm:pt modelId="{7BFBAFB5-E730-48CA-AFA2-D21E94589971}" type="pres">
      <dgm:prSet presAssocID="{FF4B8DC0-60C2-4008-A199-930318D81431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3FBF47E-8879-43EF-8053-08BE3110D11B}" type="pres">
      <dgm:prSet presAssocID="{FF4B8DC0-60C2-4008-A199-930318D81431}" presName="negSpace" presStyleCnt="0"/>
      <dgm:spPr/>
    </dgm:pt>
    <dgm:pt modelId="{18AC3412-80B1-4FB7-91AB-A365F60DFFB8}" type="pres">
      <dgm:prSet presAssocID="{FF4B8DC0-60C2-4008-A199-930318D81431}" presName="circle" presStyleLbl="node1" presStyleIdx="1" presStyleCnt="2" custScaleX="111339" custScaleY="108102" custLinFactNeighborX="203" custLinFactNeighborY="7591"/>
      <dgm:spPr/>
      <dgm:t>
        <a:bodyPr/>
        <a:lstStyle/>
        <a:p>
          <a:endParaRPr lang="pl-PL"/>
        </a:p>
      </dgm:t>
    </dgm:pt>
  </dgm:ptLst>
  <dgm:cxnLst>
    <dgm:cxn modelId="{E883ED37-A3CC-47AF-9BED-8C2845E09B09}" type="presOf" srcId="{A1C9B35D-338B-4CE5-8141-481E590764F5}" destId="{E21C6354-D1CB-4CA6-A605-7C83442F8819}" srcOrd="0" destOrd="0" presId="urn:microsoft.com/office/officeart/2005/8/layout/hList9"/>
    <dgm:cxn modelId="{2FA8B983-9C0D-47E9-A10B-F3672EBB606D}" type="presOf" srcId="{15443AE3-F761-4773-A688-E8D10FCAB227}" destId="{EC7BB4B3-4819-4A03-920B-91D8AF03A8AD}" srcOrd="0" destOrd="0" presId="urn:microsoft.com/office/officeart/2005/8/layout/hList9"/>
    <dgm:cxn modelId="{484F9AF0-4964-486E-BB11-DA5FF24EA9F1}" srcId="{FF4B8DC0-60C2-4008-A199-930318D81431}" destId="{4C42AB9F-6CD1-47F4-ADAF-2AE3A3247728}" srcOrd="0" destOrd="0" parTransId="{8D9DD417-288E-41D6-A9CB-80CE7EF68AC5}" sibTransId="{743E6C77-5FB2-4B7B-89A7-6168DCD26DEB}"/>
    <dgm:cxn modelId="{EE86D7BB-9A43-44B6-A62D-CEF87A8E4F58}" type="presOf" srcId="{FF4B8DC0-60C2-4008-A199-930318D81431}" destId="{18AC3412-80B1-4FB7-91AB-A365F60DFFB8}" srcOrd="0" destOrd="0" presId="urn:microsoft.com/office/officeart/2005/8/layout/hList9"/>
    <dgm:cxn modelId="{70CEC0E2-DC7D-4160-A979-34D56F0B08C4}" type="presOf" srcId="{D1B4CF4A-9AFC-434B-8F76-CF278F0E0DF0}" destId="{203142D4-D6D0-4879-BE61-C2E12753D582}" srcOrd="0" destOrd="0" presId="urn:microsoft.com/office/officeart/2005/8/layout/hList9"/>
    <dgm:cxn modelId="{CC345E08-21A9-4A11-A0B2-8450C4EE766E}" srcId="{D1B4CF4A-9AFC-434B-8F76-CF278F0E0DF0}" destId="{FF4B8DC0-60C2-4008-A199-930318D81431}" srcOrd="1" destOrd="0" parTransId="{EBACE027-4091-4D7A-919F-3583B3CB5BAE}" sibTransId="{FADAC9E5-8F95-4158-AD49-972EA1659DC2}"/>
    <dgm:cxn modelId="{2573E89F-63B1-4903-B926-25F3DB3F7DD2}" type="presOf" srcId="{A1C9B35D-338B-4CE5-8141-481E590764F5}" destId="{2D802D6A-D4CA-4457-A7EB-EF4194817225}" srcOrd="1" destOrd="0" presId="urn:microsoft.com/office/officeart/2005/8/layout/hList9"/>
    <dgm:cxn modelId="{F67AEAAF-D46C-4A72-A1DE-4118F3FD044E}" type="presOf" srcId="{4C42AB9F-6CD1-47F4-ADAF-2AE3A3247728}" destId="{7BFBAFB5-E730-48CA-AFA2-D21E94589971}" srcOrd="1" destOrd="0" presId="urn:microsoft.com/office/officeart/2005/8/layout/hList9"/>
    <dgm:cxn modelId="{72477625-0B0A-411B-AA72-EFEE251E95E0}" srcId="{D1B4CF4A-9AFC-434B-8F76-CF278F0E0DF0}" destId="{15443AE3-F761-4773-A688-E8D10FCAB227}" srcOrd="0" destOrd="0" parTransId="{3D817F11-65D3-4EA0-A322-5EECF5DFA205}" sibTransId="{D4300097-CC76-4803-AC8A-8EFB45881BE3}"/>
    <dgm:cxn modelId="{E5EBB90B-4894-4992-90A0-54006A3B1A1F}" type="presOf" srcId="{4C42AB9F-6CD1-47F4-ADAF-2AE3A3247728}" destId="{D7560ACB-A379-4C1A-81A1-14E1055D5085}" srcOrd="0" destOrd="0" presId="urn:microsoft.com/office/officeart/2005/8/layout/hList9"/>
    <dgm:cxn modelId="{39201C7B-8340-44A3-8EF0-F3AFD665CFEE}" srcId="{15443AE3-F761-4773-A688-E8D10FCAB227}" destId="{A1C9B35D-338B-4CE5-8141-481E590764F5}" srcOrd="0" destOrd="0" parTransId="{154CC893-264C-4EA6-A25C-1FF5BE5A5B1B}" sibTransId="{978AED4B-51DC-468C-B259-080DB49094A0}"/>
    <dgm:cxn modelId="{A391BE18-35FF-42A9-9221-7B244871C86C}" type="presParOf" srcId="{203142D4-D6D0-4879-BE61-C2E12753D582}" destId="{8BE92F1B-A02F-4FDF-B4F6-A7A72F640C3F}" srcOrd="0" destOrd="0" presId="urn:microsoft.com/office/officeart/2005/8/layout/hList9"/>
    <dgm:cxn modelId="{AB247850-9A38-4FDE-97A6-D065ADFEB146}" type="presParOf" srcId="{203142D4-D6D0-4879-BE61-C2E12753D582}" destId="{0CD10FEF-B503-4744-A497-E7997F8503C0}" srcOrd="1" destOrd="0" presId="urn:microsoft.com/office/officeart/2005/8/layout/hList9"/>
    <dgm:cxn modelId="{9B1035F5-2431-4DCC-A354-6AC22019BCF8}" type="presParOf" srcId="{0CD10FEF-B503-4744-A497-E7997F8503C0}" destId="{A8F85DE5-D0CC-4473-9B93-6F15690523D1}" srcOrd="0" destOrd="0" presId="urn:microsoft.com/office/officeart/2005/8/layout/hList9"/>
    <dgm:cxn modelId="{16919780-AFA8-44D5-9D5B-016B1E0461AA}" type="presParOf" srcId="{0CD10FEF-B503-4744-A497-E7997F8503C0}" destId="{11F9925F-6D05-4285-8AB3-3CC570909B08}" srcOrd="1" destOrd="0" presId="urn:microsoft.com/office/officeart/2005/8/layout/hList9"/>
    <dgm:cxn modelId="{55FCC95C-583C-43FA-9B44-3F87001149FC}" type="presParOf" srcId="{11F9925F-6D05-4285-8AB3-3CC570909B08}" destId="{E21C6354-D1CB-4CA6-A605-7C83442F8819}" srcOrd="0" destOrd="0" presId="urn:microsoft.com/office/officeart/2005/8/layout/hList9"/>
    <dgm:cxn modelId="{D9A2A5A2-073B-48AF-BA26-C5F369937D9C}" type="presParOf" srcId="{11F9925F-6D05-4285-8AB3-3CC570909B08}" destId="{2D802D6A-D4CA-4457-A7EB-EF4194817225}" srcOrd="1" destOrd="0" presId="urn:microsoft.com/office/officeart/2005/8/layout/hList9"/>
    <dgm:cxn modelId="{5AAB1734-A9D8-444E-BA6D-89F512353375}" type="presParOf" srcId="{203142D4-D6D0-4879-BE61-C2E12753D582}" destId="{AF74FE9A-7FFF-4792-BD5E-01FDA774D27E}" srcOrd="2" destOrd="0" presId="urn:microsoft.com/office/officeart/2005/8/layout/hList9"/>
    <dgm:cxn modelId="{EFF54B9B-1E78-4993-9C04-2CE968E14FC1}" type="presParOf" srcId="{203142D4-D6D0-4879-BE61-C2E12753D582}" destId="{EC7BB4B3-4819-4A03-920B-91D8AF03A8AD}" srcOrd="3" destOrd="0" presId="urn:microsoft.com/office/officeart/2005/8/layout/hList9"/>
    <dgm:cxn modelId="{3A562FBD-84D6-473E-86A0-E03A80E6482F}" type="presParOf" srcId="{203142D4-D6D0-4879-BE61-C2E12753D582}" destId="{1086C15E-83EC-4B5E-8B03-A3A4D870B404}" srcOrd="4" destOrd="0" presId="urn:microsoft.com/office/officeart/2005/8/layout/hList9"/>
    <dgm:cxn modelId="{A73D80DC-A26C-4EAE-9C0A-4378934C85AD}" type="presParOf" srcId="{203142D4-D6D0-4879-BE61-C2E12753D582}" destId="{36C19493-ECF2-47A8-8E95-7849FFC8F005}" srcOrd="5" destOrd="0" presId="urn:microsoft.com/office/officeart/2005/8/layout/hList9"/>
    <dgm:cxn modelId="{0097E131-851C-40F5-8686-1B2BA5F075C4}" type="presParOf" srcId="{203142D4-D6D0-4879-BE61-C2E12753D582}" destId="{329BC4B6-28AA-4599-9B90-1D7F751DA5A9}" srcOrd="6" destOrd="0" presId="urn:microsoft.com/office/officeart/2005/8/layout/hList9"/>
    <dgm:cxn modelId="{6A21FDDE-F18C-4465-8ED6-A068C3363FF9}" type="presParOf" srcId="{329BC4B6-28AA-4599-9B90-1D7F751DA5A9}" destId="{FCB0D7FE-66A3-41C9-97E7-1EC75DB9B549}" srcOrd="0" destOrd="0" presId="urn:microsoft.com/office/officeart/2005/8/layout/hList9"/>
    <dgm:cxn modelId="{D3BF50EE-DE01-49D1-8004-11F3AC99FC21}" type="presParOf" srcId="{329BC4B6-28AA-4599-9B90-1D7F751DA5A9}" destId="{9DCB711C-8840-4540-AC8F-2DCCCF60A5FD}" srcOrd="1" destOrd="0" presId="urn:microsoft.com/office/officeart/2005/8/layout/hList9"/>
    <dgm:cxn modelId="{A3207F20-9AC7-4AE6-BA8B-881716266DA3}" type="presParOf" srcId="{9DCB711C-8840-4540-AC8F-2DCCCF60A5FD}" destId="{D7560ACB-A379-4C1A-81A1-14E1055D5085}" srcOrd="0" destOrd="0" presId="urn:microsoft.com/office/officeart/2005/8/layout/hList9"/>
    <dgm:cxn modelId="{560F4E9B-EA3D-4C35-A322-0CF68C27C7B7}" type="presParOf" srcId="{9DCB711C-8840-4540-AC8F-2DCCCF60A5FD}" destId="{7BFBAFB5-E730-48CA-AFA2-D21E94589971}" srcOrd="1" destOrd="0" presId="urn:microsoft.com/office/officeart/2005/8/layout/hList9"/>
    <dgm:cxn modelId="{D5577817-121C-4708-A16A-D14B4EA4DB0C}" type="presParOf" srcId="{203142D4-D6D0-4879-BE61-C2E12753D582}" destId="{93FBF47E-8879-43EF-8053-08BE3110D11B}" srcOrd="7" destOrd="0" presId="urn:microsoft.com/office/officeart/2005/8/layout/hList9"/>
    <dgm:cxn modelId="{F7D4C762-24ED-4BF5-A327-B9C14AA22D4C}" type="presParOf" srcId="{203142D4-D6D0-4879-BE61-C2E12753D582}" destId="{18AC3412-80B1-4FB7-91AB-A365F60DFFB8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12CBCBE-FBBB-4F65-A753-6C0E54A7FDA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E19494-D9FA-4B4E-8D4C-59C3CABCBE72}">
      <dgm:prSet custT="1"/>
      <dgm:spPr/>
      <dgm:t>
        <a:bodyPr/>
        <a:lstStyle/>
        <a:p>
          <a:pPr>
            <a:defRPr cap="all"/>
          </a:pPr>
          <a:r>
            <a:rPr lang="pl-PL" sz="1700" dirty="0">
              <a:solidFill>
                <a:schemeClr val="tx1"/>
              </a:solidFill>
            </a:rPr>
            <a:t>  </a:t>
          </a:r>
          <a:r>
            <a:rPr lang="pl-PL" sz="1800" b="1" dirty="0">
              <a:solidFill>
                <a:schemeClr val="tx1"/>
              </a:solidFill>
            </a:rPr>
            <a:t>12 704 226,00  zł</a:t>
          </a:r>
          <a:r>
            <a:rPr lang="pl-PL" sz="1800" dirty="0">
              <a:solidFill>
                <a:schemeClr val="tx1"/>
              </a:solidFill>
            </a:rPr>
            <a:t> </a:t>
          </a:r>
        </a:p>
        <a:p>
          <a:pPr>
            <a:defRPr cap="all"/>
          </a:pPr>
          <a:r>
            <a:rPr lang="pl-PL" sz="1700" dirty="0">
              <a:solidFill>
                <a:schemeClr val="tx1"/>
              </a:solidFill>
            </a:rPr>
            <a:t>subwencja oświatowa</a:t>
          </a:r>
          <a:endParaRPr lang="pl-PL" sz="1700" i="1" cap="all" dirty="0">
            <a:solidFill>
              <a:schemeClr val="tx1"/>
            </a:solidFill>
            <a:latin typeface="Trebuchet MS"/>
          </a:endParaRPr>
        </a:p>
      </dgm:t>
    </dgm:pt>
    <dgm:pt modelId="{ECDE35C9-5B7F-45DE-93CE-284D2AA52377}" type="parTrans" cxnId="{906DF5E5-C418-4474-8BFE-2C4250712FAA}">
      <dgm:prSet/>
      <dgm:spPr/>
      <dgm:t>
        <a:bodyPr/>
        <a:lstStyle/>
        <a:p>
          <a:endParaRPr lang="en-US"/>
        </a:p>
      </dgm:t>
    </dgm:pt>
    <dgm:pt modelId="{FD2265D1-F9D5-4F8E-AACE-5BFD9509FAD0}" type="sibTrans" cxnId="{906DF5E5-C418-4474-8BFE-2C4250712FAA}">
      <dgm:prSet/>
      <dgm:spPr/>
      <dgm:t>
        <a:bodyPr/>
        <a:lstStyle/>
        <a:p>
          <a:endParaRPr lang="en-US"/>
        </a:p>
      </dgm:t>
    </dgm:pt>
    <dgm:pt modelId="{F555C5E7-A493-4563-B46C-400E50E2F2C2}">
      <dgm:prSet custT="1"/>
      <dgm:spPr/>
      <dgm:t>
        <a:bodyPr/>
        <a:lstStyle/>
        <a:p>
          <a:pPr>
            <a:defRPr cap="all"/>
          </a:pPr>
          <a:r>
            <a:rPr lang="pl-PL" sz="1800" b="1" dirty="0">
              <a:solidFill>
                <a:schemeClr val="tx1"/>
              </a:solidFill>
            </a:rPr>
            <a:t>5 790 672,06  zł</a:t>
          </a:r>
          <a:r>
            <a:rPr lang="pl-PL" sz="1800" dirty="0">
              <a:solidFill>
                <a:schemeClr val="tx1"/>
              </a:solidFill>
            </a:rPr>
            <a:t> </a:t>
          </a:r>
          <a:r>
            <a:rPr lang="pl-PL" sz="1700" dirty="0">
              <a:solidFill>
                <a:schemeClr val="tx1"/>
              </a:solidFill>
            </a:rPr>
            <a:t>  </a:t>
          </a:r>
        </a:p>
        <a:p>
          <a:pPr>
            <a:defRPr cap="all"/>
          </a:pPr>
          <a:r>
            <a:rPr lang="pl-PL" sz="1700" dirty="0">
              <a:solidFill>
                <a:schemeClr val="tx1"/>
              </a:solidFill>
            </a:rPr>
            <a:t>Środki własne gminy</a:t>
          </a:r>
        </a:p>
      </dgm:t>
    </dgm:pt>
    <dgm:pt modelId="{8116D973-9B8D-41F5-BAEE-393FADF3295C}" type="parTrans" cxnId="{4056C7D7-7490-4A72-8888-68441277187D}">
      <dgm:prSet/>
      <dgm:spPr/>
      <dgm:t>
        <a:bodyPr/>
        <a:lstStyle/>
        <a:p>
          <a:endParaRPr lang="pl-PL"/>
        </a:p>
      </dgm:t>
    </dgm:pt>
    <dgm:pt modelId="{B3B22404-1246-4BC8-B471-F03D589B2244}" type="sibTrans" cxnId="{4056C7D7-7490-4A72-8888-68441277187D}">
      <dgm:prSet/>
      <dgm:spPr/>
      <dgm:t>
        <a:bodyPr/>
        <a:lstStyle/>
        <a:p>
          <a:endParaRPr lang="pl-PL"/>
        </a:p>
      </dgm:t>
    </dgm:pt>
    <dgm:pt modelId="{E1C938FE-2A95-48AD-BD33-7EC0E1AD0FA7}">
      <dgm:prSet custT="1"/>
      <dgm:spPr/>
      <dgm:t>
        <a:bodyPr/>
        <a:lstStyle/>
        <a:p>
          <a:pPr>
            <a:defRPr cap="all"/>
          </a:pPr>
          <a:r>
            <a:rPr lang="pl-PL" sz="1800" b="1" dirty="0">
              <a:solidFill>
                <a:schemeClr val="tx1"/>
              </a:solidFill>
            </a:rPr>
            <a:t>226 408,66 zł </a:t>
          </a:r>
          <a:r>
            <a:rPr lang="pl-PL" sz="1700" dirty="0">
              <a:solidFill>
                <a:schemeClr val="tx1"/>
              </a:solidFill>
            </a:rPr>
            <a:t>             </a:t>
          </a:r>
        </a:p>
        <a:p>
          <a:pPr>
            <a:defRPr cap="all"/>
          </a:pPr>
          <a:r>
            <a:rPr lang="pl-PL" sz="1700" i="0" dirty="0">
              <a:solidFill>
                <a:schemeClr val="tx1"/>
              </a:solidFill>
            </a:rPr>
            <a:t> dotacje  celowe</a:t>
          </a:r>
          <a:r>
            <a:rPr lang="pl-PL" sz="1700" b="1" dirty="0"/>
            <a:t>      </a:t>
          </a:r>
          <a:r>
            <a:rPr lang="pl-PL" sz="1700" dirty="0"/>
            <a:t> </a:t>
          </a:r>
          <a:endParaRPr lang="pl-PL" sz="1700" b="1" dirty="0"/>
        </a:p>
      </dgm:t>
    </dgm:pt>
    <dgm:pt modelId="{B80B1F15-AEC6-44F1-A122-5987DE8593BD}" type="parTrans" cxnId="{8C161E5C-1893-4F03-996A-F1F6E17D69A8}">
      <dgm:prSet/>
      <dgm:spPr/>
      <dgm:t>
        <a:bodyPr/>
        <a:lstStyle/>
        <a:p>
          <a:endParaRPr lang="pl-PL"/>
        </a:p>
      </dgm:t>
    </dgm:pt>
    <dgm:pt modelId="{DB8E2695-0AE9-44A5-81F5-56D51485B7D5}" type="sibTrans" cxnId="{8C161E5C-1893-4F03-996A-F1F6E17D69A8}">
      <dgm:prSet/>
      <dgm:spPr/>
      <dgm:t>
        <a:bodyPr/>
        <a:lstStyle/>
        <a:p>
          <a:endParaRPr lang="pl-PL"/>
        </a:p>
      </dgm:t>
    </dgm:pt>
    <dgm:pt modelId="{8B77A2B1-6B5C-4B1E-AFB9-E2707FB215E6}" type="pres">
      <dgm:prSet presAssocID="{B12CBCBE-FBBB-4F65-A753-6C0E54A7FD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3877953-3A87-4B68-8ED8-3F038EF4290A}" type="pres">
      <dgm:prSet presAssocID="{B2E19494-D9FA-4B4E-8D4C-59C3CABCBE72}" presName="parentLin" presStyleCnt="0"/>
      <dgm:spPr/>
    </dgm:pt>
    <dgm:pt modelId="{50A17120-DBF2-4281-A1B1-BF11F9B3EBA1}" type="pres">
      <dgm:prSet presAssocID="{B2E19494-D9FA-4B4E-8D4C-59C3CABCBE72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D3B4ED3C-732F-4968-88A2-FD16B4FBE96A}" type="pres">
      <dgm:prSet presAssocID="{B2E19494-D9FA-4B4E-8D4C-59C3CABCBE72}" presName="parentText" presStyleLbl="node1" presStyleIdx="0" presStyleCnt="3" custScaleY="20741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EF6FA7-1EEB-40CF-B71F-65A417DB05D4}" type="pres">
      <dgm:prSet presAssocID="{B2E19494-D9FA-4B4E-8D4C-59C3CABCBE72}" presName="negativeSpace" presStyleCnt="0"/>
      <dgm:spPr/>
    </dgm:pt>
    <dgm:pt modelId="{2BB37363-C793-4480-925C-D577A2013657}" type="pres">
      <dgm:prSet presAssocID="{B2E19494-D9FA-4B4E-8D4C-59C3CABCBE72}" presName="childText" presStyleLbl="conFgAcc1" presStyleIdx="0" presStyleCnt="3">
        <dgm:presLayoutVars>
          <dgm:bulletEnabled val="1"/>
        </dgm:presLayoutVars>
      </dgm:prSet>
      <dgm:spPr/>
    </dgm:pt>
    <dgm:pt modelId="{026EAFD9-061D-4D1B-B8B3-CCD6FB510E2E}" type="pres">
      <dgm:prSet presAssocID="{FD2265D1-F9D5-4F8E-AACE-5BFD9509FAD0}" presName="spaceBetweenRectangles" presStyleCnt="0"/>
      <dgm:spPr/>
    </dgm:pt>
    <dgm:pt modelId="{B1D98AA4-66CA-4D02-9A2D-3C28B021CB63}" type="pres">
      <dgm:prSet presAssocID="{E1C938FE-2A95-48AD-BD33-7EC0E1AD0FA7}" presName="parentLin" presStyleCnt="0"/>
      <dgm:spPr/>
    </dgm:pt>
    <dgm:pt modelId="{AD27CCE1-F836-4CC2-AE75-FF378798C706}" type="pres">
      <dgm:prSet presAssocID="{E1C938FE-2A95-48AD-BD33-7EC0E1AD0FA7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A20603B6-A978-461D-AEE7-7805CB62E5E2}" type="pres">
      <dgm:prSet presAssocID="{E1C938FE-2A95-48AD-BD33-7EC0E1AD0FA7}" presName="parentText" presStyleLbl="node1" presStyleIdx="1" presStyleCnt="3" custScaleY="22617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D49E1C0-0DFC-4F3F-978F-20467A39C1EA}" type="pres">
      <dgm:prSet presAssocID="{E1C938FE-2A95-48AD-BD33-7EC0E1AD0FA7}" presName="negativeSpace" presStyleCnt="0"/>
      <dgm:spPr/>
    </dgm:pt>
    <dgm:pt modelId="{749D1F62-65DB-4E50-AB8E-92B63F898F9E}" type="pres">
      <dgm:prSet presAssocID="{E1C938FE-2A95-48AD-BD33-7EC0E1AD0FA7}" presName="childText" presStyleLbl="conFgAcc1" presStyleIdx="1" presStyleCnt="3">
        <dgm:presLayoutVars>
          <dgm:bulletEnabled val="1"/>
        </dgm:presLayoutVars>
      </dgm:prSet>
      <dgm:spPr/>
    </dgm:pt>
    <dgm:pt modelId="{0E105D1C-0A2A-4810-9570-4E5ECCE39BCC}" type="pres">
      <dgm:prSet presAssocID="{DB8E2695-0AE9-44A5-81F5-56D51485B7D5}" presName="spaceBetweenRectangles" presStyleCnt="0"/>
      <dgm:spPr/>
    </dgm:pt>
    <dgm:pt modelId="{404BD73E-F799-4C16-B21A-47776CC83C28}" type="pres">
      <dgm:prSet presAssocID="{F555C5E7-A493-4563-B46C-400E50E2F2C2}" presName="parentLin" presStyleCnt="0"/>
      <dgm:spPr/>
    </dgm:pt>
    <dgm:pt modelId="{8999548D-860B-4FAD-AF9D-3583CF69494F}" type="pres">
      <dgm:prSet presAssocID="{F555C5E7-A493-4563-B46C-400E50E2F2C2}" presName="parentLeftMargin" presStyleLbl="node1" presStyleIdx="1" presStyleCnt="3"/>
      <dgm:spPr/>
      <dgm:t>
        <a:bodyPr/>
        <a:lstStyle/>
        <a:p>
          <a:endParaRPr lang="pl-PL"/>
        </a:p>
      </dgm:t>
    </dgm:pt>
    <dgm:pt modelId="{FD23A725-981C-4F57-8BA6-89B35EAE51BF}" type="pres">
      <dgm:prSet presAssocID="{F555C5E7-A493-4563-B46C-400E50E2F2C2}" presName="parentText" presStyleLbl="node1" presStyleIdx="2" presStyleCnt="3" custScaleY="21606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674996-BD49-463C-AD05-86CFF0C8A8AE}" type="pres">
      <dgm:prSet presAssocID="{F555C5E7-A493-4563-B46C-400E50E2F2C2}" presName="negativeSpace" presStyleCnt="0"/>
      <dgm:spPr/>
    </dgm:pt>
    <dgm:pt modelId="{E7D98C2C-AB4E-44DF-8ADE-4E7C7104A5C2}" type="pres">
      <dgm:prSet presAssocID="{F555C5E7-A493-4563-B46C-400E50E2F2C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B4634A7-BDFA-4B3D-BF43-C80F208851D3}" type="presOf" srcId="{F555C5E7-A493-4563-B46C-400E50E2F2C2}" destId="{8999548D-860B-4FAD-AF9D-3583CF69494F}" srcOrd="0" destOrd="0" presId="urn:microsoft.com/office/officeart/2005/8/layout/list1"/>
    <dgm:cxn modelId="{B99A34CD-A627-433B-AB70-7DCC0DF17A54}" type="presOf" srcId="{B2E19494-D9FA-4B4E-8D4C-59C3CABCBE72}" destId="{D3B4ED3C-732F-4968-88A2-FD16B4FBE96A}" srcOrd="1" destOrd="0" presId="urn:microsoft.com/office/officeart/2005/8/layout/list1"/>
    <dgm:cxn modelId="{906DF5E5-C418-4474-8BFE-2C4250712FAA}" srcId="{B12CBCBE-FBBB-4F65-A753-6C0E54A7FDA3}" destId="{B2E19494-D9FA-4B4E-8D4C-59C3CABCBE72}" srcOrd="0" destOrd="0" parTransId="{ECDE35C9-5B7F-45DE-93CE-284D2AA52377}" sibTransId="{FD2265D1-F9D5-4F8E-AACE-5BFD9509FAD0}"/>
    <dgm:cxn modelId="{E1B5843E-E179-49F6-AD98-0760298422CB}" type="presOf" srcId="{B12CBCBE-FBBB-4F65-A753-6C0E54A7FDA3}" destId="{8B77A2B1-6B5C-4B1E-AFB9-E2707FB215E6}" srcOrd="0" destOrd="0" presId="urn:microsoft.com/office/officeart/2005/8/layout/list1"/>
    <dgm:cxn modelId="{7B6E389F-2F23-4F00-B50B-CA591649CB8B}" type="presOf" srcId="{F555C5E7-A493-4563-B46C-400E50E2F2C2}" destId="{FD23A725-981C-4F57-8BA6-89B35EAE51BF}" srcOrd="1" destOrd="0" presId="urn:microsoft.com/office/officeart/2005/8/layout/list1"/>
    <dgm:cxn modelId="{9F821B8F-333B-46EB-82F4-43DC29BF6198}" type="presOf" srcId="{E1C938FE-2A95-48AD-BD33-7EC0E1AD0FA7}" destId="{AD27CCE1-F836-4CC2-AE75-FF378798C706}" srcOrd="0" destOrd="0" presId="urn:microsoft.com/office/officeart/2005/8/layout/list1"/>
    <dgm:cxn modelId="{0CF3BEB4-0276-4148-AACE-72808EDABE49}" type="presOf" srcId="{B2E19494-D9FA-4B4E-8D4C-59C3CABCBE72}" destId="{50A17120-DBF2-4281-A1B1-BF11F9B3EBA1}" srcOrd="0" destOrd="0" presId="urn:microsoft.com/office/officeart/2005/8/layout/list1"/>
    <dgm:cxn modelId="{8C161E5C-1893-4F03-996A-F1F6E17D69A8}" srcId="{B12CBCBE-FBBB-4F65-A753-6C0E54A7FDA3}" destId="{E1C938FE-2A95-48AD-BD33-7EC0E1AD0FA7}" srcOrd="1" destOrd="0" parTransId="{B80B1F15-AEC6-44F1-A122-5987DE8593BD}" sibTransId="{DB8E2695-0AE9-44A5-81F5-56D51485B7D5}"/>
    <dgm:cxn modelId="{4056C7D7-7490-4A72-8888-68441277187D}" srcId="{B12CBCBE-FBBB-4F65-A753-6C0E54A7FDA3}" destId="{F555C5E7-A493-4563-B46C-400E50E2F2C2}" srcOrd="2" destOrd="0" parTransId="{8116D973-9B8D-41F5-BAEE-393FADF3295C}" sibTransId="{B3B22404-1246-4BC8-B471-F03D589B2244}"/>
    <dgm:cxn modelId="{E0CED6BA-6877-4F7C-A8F0-E3589908DD68}" type="presOf" srcId="{E1C938FE-2A95-48AD-BD33-7EC0E1AD0FA7}" destId="{A20603B6-A978-461D-AEE7-7805CB62E5E2}" srcOrd="1" destOrd="0" presId="urn:microsoft.com/office/officeart/2005/8/layout/list1"/>
    <dgm:cxn modelId="{B5106D4A-40C8-46C6-9107-023E5588BA1F}" type="presParOf" srcId="{8B77A2B1-6B5C-4B1E-AFB9-E2707FB215E6}" destId="{03877953-3A87-4B68-8ED8-3F038EF4290A}" srcOrd="0" destOrd="0" presId="urn:microsoft.com/office/officeart/2005/8/layout/list1"/>
    <dgm:cxn modelId="{CF1617BD-2DC9-48D5-887E-88AF29F265AF}" type="presParOf" srcId="{03877953-3A87-4B68-8ED8-3F038EF4290A}" destId="{50A17120-DBF2-4281-A1B1-BF11F9B3EBA1}" srcOrd="0" destOrd="0" presId="urn:microsoft.com/office/officeart/2005/8/layout/list1"/>
    <dgm:cxn modelId="{7705FDE7-35ED-46AE-8AC3-446178B33319}" type="presParOf" srcId="{03877953-3A87-4B68-8ED8-3F038EF4290A}" destId="{D3B4ED3C-732F-4968-88A2-FD16B4FBE96A}" srcOrd="1" destOrd="0" presId="urn:microsoft.com/office/officeart/2005/8/layout/list1"/>
    <dgm:cxn modelId="{7506BC06-7AD8-4A4A-9A2A-6C208096B5D1}" type="presParOf" srcId="{8B77A2B1-6B5C-4B1E-AFB9-E2707FB215E6}" destId="{4BEF6FA7-1EEB-40CF-B71F-65A417DB05D4}" srcOrd="1" destOrd="0" presId="urn:microsoft.com/office/officeart/2005/8/layout/list1"/>
    <dgm:cxn modelId="{0F8493DA-CA50-47B3-83D5-1B081F5F081D}" type="presParOf" srcId="{8B77A2B1-6B5C-4B1E-AFB9-E2707FB215E6}" destId="{2BB37363-C793-4480-925C-D577A2013657}" srcOrd="2" destOrd="0" presId="urn:microsoft.com/office/officeart/2005/8/layout/list1"/>
    <dgm:cxn modelId="{DF8FABE7-134E-4A21-B509-718F2F52E32A}" type="presParOf" srcId="{8B77A2B1-6B5C-4B1E-AFB9-E2707FB215E6}" destId="{026EAFD9-061D-4D1B-B8B3-CCD6FB510E2E}" srcOrd="3" destOrd="0" presId="urn:microsoft.com/office/officeart/2005/8/layout/list1"/>
    <dgm:cxn modelId="{9025CB29-6737-489F-B3FB-4838205141D0}" type="presParOf" srcId="{8B77A2B1-6B5C-4B1E-AFB9-E2707FB215E6}" destId="{B1D98AA4-66CA-4D02-9A2D-3C28B021CB63}" srcOrd="4" destOrd="0" presId="urn:microsoft.com/office/officeart/2005/8/layout/list1"/>
    <dgm:cxn modelId="{3A46ECC3-6BF2-4E81-95F7-C22E022D54EF}" type="presParOf" srcId="{B1D98AA4-66CA-4D02-9A2D-3C28B021CB63}" destId="{AD27CCE1-F836-4CC2-AE75-FF378798C706}" srcOrd="0" destOrd="0" presId="urn:microsoft.com/office/officeart/2005/8/layout/list1"/>
    <dgm:cxn modelId="{89371D93-206E-4A54-86A0-E7762B6E0FCE}" type="presParOf" srcId="{B1D98AA4-66CA-4D02-9A2D-3C28B021CB63}" destId="{A20603B6-A978-461D-AEE7-7805CB62E5E2}" srcOrd="1" destOrd="0" presId="urn:microsoft.com/office/officeart/2005/8/layout/list1"/>
    <dgm:cxn modelId="{6FF265C2-D21C-42A2-A119-0B29AA3CA107}" type="presParOf" srcId="{8B77A2B1-6B5C-4B1E-AFB9-E2707FB215E6}" destId="{ED49E1C0-0DFC-4F3F-978F-20467A39C1EA}" srcOrd="5" destOrd="0" presId="urn:microsoft.com/office/officeart/2005/8/layout/list1"/>
    <dgm:cxn modelId="{7B7A13CC-34BC-4723-B830-1B45DCC6E24A}" type="presParOf" srcId="{8B77A2B1-6B5C-4B1E-AFB9-E2707FB215E6}" destId="{749D1F62-65DB-4E50-AB8E-92B63F898F9E}" srcOrd="6" destOrd="0" presId="urn:microsoft.com/office/officeart/2005/8/layout/list1"/>
    <dgm:cxn modelId="{953DC9B0-D07A-4BBC-99F0-E4642C6D59A8}" type="presParOf" srcId="{8B77A2B1-6B5C-4B1E-AFB9-E2707FB215E6}" destId="{0E105D1C-0A2A-4810-9570-4E5ECCE39BCC}" srcOrd="7" destOrd="0" presId="urn:microsoft.com/office/officeart/2005/8/layout/list1"/>
    <dgm:cxn modelId="{2B7FB0A8-EDA1-43D3-9A5F-ADFF9666C4BD}" type="presParOf" srcId="{8B77A2B1-6B5C-4B1E-AFB9-E2707FB215E6}" destId="{404BD73E-F799-4C16-B21A-47776CC83C28}" srcOrd="8" destOrd="0" presId="urn:microsoft.com/office/officeart/2005/8/layout/list1"/>
    <dgm:cxn modelId="{3FB55BC6-DB77-47B2-A802-92E9C7EC7BFD}" type="presParOf" srcId="{404BD73E-F799-4C16-B21A-47776CC83C28}" destId="{8999548D-860B-4FAD-AF9D-3583CF69494F}" srcOrd="0" destOrd="0" presId="urn:microsoft.com/office/officeart/2005/8/layout/list1"/>
    <dgm:cxn modelId="{C7DC932B-8FD4-4A62-975F-2052C13F474A}" type="presParOf" srcId="{404BD73E-F799-4C16-B21A-47776CC83C28}" destId="{FD23A725-981C-4F57-8BA6-89B35EAE51BF}" srcOrd="1" destOrd="0" presId="urn:microsoft.com/office/officeart/2005/8/layout/list1"/>
    <dgm:cxn modelId="{97B500BD-26B0-4B7E-BF65-BBA28EE4EE85}" type="presParOf" srcId="{8B77A2B1-6B5C-4B1E-AFB9-E2707FB215E6}" destId="{00674996-BD49-463C-AD05-86CFF0C8A8AE}" srcOrd="9" destOrd="0" presId="urn:microsoft.com/office/officeart/2005/8/layout/list1"/>
    <dgm:cxn modelId="{DF0BE183-C0E3-40F0-BCEA-343CCB1D2556}" type="presParOf" srcId="{8B77A2B1-6B5C-4B1E-AFB9-E2707FB215E6}" destId="{E7D98C2C-AB4E-44DF-8ADE-4E7C7104A5C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15EF55B-DB9F-49EF-8607-61FFA5DEA1BF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AD5BE64-C9EF-42ED-8499-5D5EB0E93903}">
      <dgm:prSet phldrT="[Tekst]" custT="1"/>
      <dgm:spPr/>
      <dgm:t>
        <a:bodyPr/>
        <a:lstStyle/>
        <a:p>
          <a:r>
            <a:rPr lang="pl-PL" sz="1600" dirty="0">
              <a:solidFill>
                <a:schemeClr val="accent2">
                  <a:lumMod val="75000"/>
                </a:schemeClr>
              </a:solidFill>
            </a:rPr>
            <a:t>Wydatki bieżące</a:t>
          </a:r>
        </a:p>
      </dgm:t>
    </dgm:pt>
    <dgm:pt modelId="{D1A82B75-7AE1-4189-B22F-6205987351EE}" type="parTrans" cxnId="{18BDC07F-DCDB-489E-BF0A-157F260C2824}">
      <dgm:prSet/>
      <dgm:spPr/>
      <dgm:t>
        <a:bodyPr/>
        <a:lstStyle/>
        <a:p>
          <a:endParaRPr lang="pl-PL"/>
        </a:p>
      </dgm:t>
    </dgm:pt>
    <dgm:pt modelId="{F262F163-D68D-4A4E-9097-6D6184E3B807}" type="sibTrans" cxnId="{18BDC07F-DCDB-489E-BF0A-157F260C2824}">
      <dgm:prSet/>
      <dgm:spPr/>
      <dgm:t>
        <a:bodyPr/>
        <a:lstStyle/>
        <a:p>
          <a:endParaRPr lang="pl-PL"/>
        </a:p>
      </dgm:t>
    </dgm:pt>
    <dgm:pt modelId="{D926DE37-D256-4F46-BAAE-9B54246C4062}">
      <dgm:prSet phldrT="[Tekst]" custT="1"/>
      <dgm:spPr/>
      <dgm:t>
        <a:bodyPr/>
        <a:lstStyle/>
        <a:p>
          <a:r>
            <a:rPr lang="pl-PL" sz="1800" b="1" dirty="0"/>
            <a:t>4 220 500,88</a:t>
          </a:r>
        </a:p>
      </dgm:t>
    </dgm:pt>
    <dgm:pt modelId="{289F1CA9-D6B4-45CF-B285-01350B129FF4}" type="parTrans" cxnId="{390731BF-D11C-4F76-811A-1A3E2B6A3FCD}">
      <dgm:prSet/>
      <dgm:spPr/>
      <dgm:t>
        <a:bodyPr/>
        <a:lstStyle/>
        <a:p>
          <a:endParaRPr lang="pl-PL"/>
        </a:p>
      </dgm:t>
    </dgm:pt>
    <dgm:pt modelId="{4B6D1320-4288-4C8B-8650-28CC93BBC161}" type="sibTrans" cxnId="{390731BF-D11C-4F76-811A-1A3E2B6A3FCD}">
      <dgm:prSet/>
      <dgm:spPr/>
      <dgm:t>
        <a:bodyPr/>
        <a:lstStyle/>
        <a:p>
          <a:endParaRPr lang="pl-PL"/>
        </a:p>
      </dgm:t>
    </dgm:pt>
    <dgm:pt modelId="{5A5C2896-CF75-4EC8-8E9C-6BEAE45AAB14}">
      <dgm:prSet phldrT="[Tekst]" custT="1"/>
      <dgm:spPr/>
      <dgm:t>
        <a:bodyPr/>
        <a:lstStyle/>
        <a:p>
          <a:r>
            <a:rPr lang="pl-PL" sz="1600" dirty="0">
              <a:solidFill>
                <a:schemeClr val="accent2">
                  <a:lumMod val="75000"/>
                </a:schemeClr>
              </a:solidFill>
            </a:rPr>
            <a:t>Wydatki majątkowe</a:t>
          </a:r>
        </a:p>
      </dgm:t>
    </dgm:pt>
    <dgm:pt modelId="{922DBD8A-F4EF-469B-AD63-850952CE8045}" type="parTrans" cxnId="{4040BA36-FCAC-4837-9E75-FB93691C36CF}">
      <dgm:prSet/>
      <dgm:spPr/>
      <dgm:t>
        <a:bodyPr/>
        <a:lstStyle/>
        <a:p>
          <a:endParaRPr lang="pl-PL"/>
        </a:p>
      </dgm:t>
    </dgm:pt>
    <dgm:pt modelId="{2DBEBB3D-7AD8-4D08-8DF8-DBB046FBB590}" type="sibTrans" cxnId="{4040BA36-FCAC-4837-9E75-FB93691C36CF}">
      <dgm:prSet/>
      <dgm:spPr/>
      <dgm:t>
        <a:bodyPr/>
        <a:lstStyle/>
        <a:p>
          <a:endParaRPr lang="pl-PL"/>
        </a:p>
      </dgm:t>
    </dgm:pt>
    <dgm:pt modelId="{9193FD2E-BF84-459F-A919-4F15AC8FF2F0}">
      <dgm:prSet phldrT="[Tekst]" custT="1"/>
      <dgm:spPr/>
      <dgm:t>
        <a:bodyPr/>
        <a:lstStyle/>
        <a:p>
          <a:r>
            <a:rPr lang="pl-PL" sz="1800" b="1" dirty="0"/>
            <a:t>628 992,63</a:t>
          </a:r>
        </a:p>
      </dgm:t>
    </dgm:pt>
    <dgm:pt modelId="{C6543C41-D50B-405F-861F-CC7A7B5D6A22}" type="parTrans" cxnId="{C08E8AB9-3CBD-4976-B3AC-FE0027A7BB4B}">
      <dgm:prSet/>
      <dgm:spPr/>
      <dgm:t>
        <a:bodyPr/>
        <a:lstStyle/>
        <a:p>
          <a:endParaRPr lang="pl-PL"/>
        </a:p>
      </dgm:t>
    </dgm:pt>
    <dgm:pt modelId="{60571289-1FAF-478A-BD58-1B25DAEF25B6}" type="sibTrans" cxnId="{C08E8AB9-3CBD-4976-B3AC-FE0027A7BB4B}">
      <dgm:prSet/>
      <dgm:spPr/>
      <dgm:t>
        <a:bodyPr/>
        <a:lstStyle/>
        <a:p>
          <a:endParaRPr lang="pl-PL"/>
        </a:p>
      </dgm:t>
    </dgm:pt>
    <dgm:pt modelId="{CFA2DBB5-3CF0-4C33-80AF-134BA8DA12EE}" type="pres">
      <dgm:prSet presAssocID="{915EF55B-DB9F-49EF-8607-61FFA5DEA1B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7EA7EED8-5BC4-46EA-A615-86A2640D7037}" type="pres">
      <dgm:prSet presAssocID="{8AD5BE64-C9EF-42ED-8499-5D5EB0E93903}" presName="posSpace" presStyleCnt="0"/>
      <dgm:spPr/>
    </dgm:pt>
    <dgm:pt modelId="{2AD3BABF-BE0F-42F0-A60D-455D2883C01A}" type="pres">
      <dgm:prSet presAssocID="{8AD5BE64-C9EF-42ED-8499-5D5EB0E93903}" presName="vertFlow" presStyleCnt="0"/>
      <dgm:spPr/>
    </dgm:pt>
    <dgm:pt modelId="{60CD777F-2647-4C81-BEE2-2712D78721A7}" type="pres">
      <dgm:prSet presAssocID="{8AD5BE64-C9EF-42ED-8499-5D5EB0E93903}" presName="topSpace" presStyleCnt="0"/>
      <dgm:spPr/>
    </dgm:pt>
    <dgm:pt modelId="{A59218E1-367A-4928-8E5C-DD3EC3D806F9}" type="pres">
      <dgm:prSet presAssocID="{8AD5BE64-C9EF-42ED-8499-5D5EB0E93903}" presName="firstComp" presStyleCnt="0"/>
      <dgm:spPr/>
    </dgm:pt>
    <dgm:pt modelId="{616C8017-7C23-4655-B27D-E6BB10BEDB89}" type="pres">
      <dgm:prSet presAssocID="{8AD5BE64-C9EF-42ED-8499-5D5EB0E93903}" presName="firstChild" presStyleLbl="bgAccFollowNode1" presStyleIdx="0" presStyleCnt="2" custScaleX="120712" custScaleY="51334" custLinFactNeighborX="8511" custLinFactNeighborY="52009"/>
      <dgm:spPr/>
      <dgm:t>
        <a:bodyPr/>
        <a:lstStyle/>
        <a:p>
          <a:endParaRPr lang="pl-PL"/>
        </a:p>
      </dgm:t>
    </dgm:pt>
    <dgm:pt modelId="{6B60B9F0-0324-4BBF-A2A4-A022F05D450B}" type="pres">
      <dgm:prSet presAssocID="{8AD5BE64-C9EF-42ED-8499-5D5EB0E93903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7DF55CB-A9C3-4449-AD63-67A869BA4782}" type="pres">
      <dgm:prSet presAssocID="{8AD5BE64-C9EF-42ED-8499-5D5EB0E93903}" presName="negSpace" presStyleCnt="0"/>
      <dgm:spPr/>
    </dgm:pt>
    <dgm:pt modelId="{88B489EF-5EAA-4311-8D97-DA3629D9707B}" type="pres">
      <dgm:prSet presAssocID="{8AD5BE64-C9EF-42ED-8499-5D5EB0E93903}" presName="circle" presStyleLbl="node1" presStyleIdx="0" presStyleCnt="2" custScaleX="174134" custScaleY="145438" custLinFactNeighborX="56041" custLinFactNeighborY="-62658"/>
      <dgm:spPr/>
      <dgm:t>
        <a:bodyPr/>
        <a:lstStyle/>
        <a:p>
          <a:endParaRPr lang="pl-PL"/>
        </a:p>
      </dgm:t>
    </dgm:pt>
    <dgm:pt modelId="{2C6859A1-2517-4CDF-8288-0E7AF29F2D59}" type="pres">
      <dgm:prSet presAssocID="{F262F163-D68D-4A4E-9097-6D6184E3B807}" presName="transSpace" presStyleCnt="0"/>
      <dgm:spPr/>
    </dgm:pt>
    <dgm:pt modelId="{1728AAE4-71AE-4A97-93C8-37C1BFD1E2E8}" type="pres">
      <dgm:prSet presAssocID="{5A5C2896-CF75-4EC8-8E9C-6BEAE45AAB14}" presName="posSpace" presStyleCnt="0"/>
      <dgm:spPr/>
    </dgm:pt>
    <dgm:pt modelId="{947ACB21-37C3-46F3-8A25-DC17D4BBA20D}" type="pres">
      <dgm:prSet presAssocID="{5A5C2896-CF75-4EC8-8E9C-6BEAE45AAB14}" presName="vertFlow" presStyleCnt="0"/>
      <dgm:spPr/>
    </dgm:pt>
    <dgm:pt modelId="{90981FC2-805F-4A77-AE01-13362D74837B}" type="pres">
      <dgm:prSet presAssocID="{5A5C2896-CF75-4EC8-8E9C-6BEAE45AAB14}" presName="topSpace" presStyleCnt="0"/>
      <dgm:spPr/>
    </dgm:pt>
    <dgm:pt modelId="{29531549-4461-4F5F-8D8C-2CDB2DA0BDEA}" type="pres">
      <dgm:prSet presAssocID="{5A5C2896-CF75-4EC8-8E9C-6BEAE45AAB14}" presName="firstComp" presStyleCnt="0"/>
      <dgm:spPr/>
    </dgm:pt>
    <dgm:pt modelId="{80806944-83F5-4EEE-874C-2C61A546CB8D}" type="pres">
      <dgm:prSet presAssocID="{5A5C2896-CF75-4EC8-8E9C-6BEAE45AAB14}" presName="firstChild" presStyleLbl="bgAccFollowNode1" presStyleIdx="1" presStyleCnt="2" custScaleX="126488" custScaleY="52179" custLinFactNeighborX="-33749" custLinFactNeighborY="54434"/>
      <dgm:spPr/>
      <dgm:t>
        <a:bodyPr/>
        <a:lstStyle/>
        <a:p>
          <a:endParaRPr lang="pl-PL"/>
        </a:p>
      </dgm:t>
    </dgm:pt>
    <dgm:pt modelId="{490DA4EA-E1EC-43DF-AFB1-2AA751585036}" type="pres">
      <dgm:prSet presAssocID="{5A5C2896-CF75-4EC8-8E9C-6BEAE45AAB14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3D1BFB6-1186-466D-ACED-6B48EFCE157C}" type="pres">
      <dgm:prSet presAssocID="{5A5C2896-CF75-4EC8-8E9C-6BEAE45AAB14}" presName="negSpace" presStyleCnt="0"/>
      <dgm:spPr/>
    </dgm:pt>
    <dgm:pt modelId="{5DB47068-88D4-4EF3-B7D3-9C1268A69EC2}" type="pres">
      <dgm:prSet presAssocID="{5A5C2896-CF75-4EC8-8E9C-6BEAE45AAB14}" presName="circle" presStyleLbl="node1" presStyleIdx="1" presStyleCnt="2" custScaleX="165598" custScaleY="138925" custLinFactNeighborX="-8219" custLinFactNeighborY="-52184"/>
      <dgm:spPr/>
      <dgm:t>
        <a:bodyPr/>
        <a:lstStyle/>
        <a:p>
          <a:endParaRPr lang="pl-PL"/>
        </a:p>
      </dgm:t>
    </dgm:pt>
  </dgm:ptLst>
  <dgm:cxnLst>
    <dgm:cxn modelId="{7D552200-53A0-46CF-83C9-4D9E817CB15F}" type="presOf" srcId="{D926DE37-D256-4F46-BAAE-9B54246C4062}" destId="{6B60B9F0-0324-4BBF-A2A4-A022F05D450B}" srcOrd="1" destOrd="0" presId="urn:microsoft.com/office/officeart/2005/8/layout/hList9"/>
    <dgm:cxn modelId="{18BDC07F-DCDB-489E-BF0A-157F260C2824}" srcId="{915EF55B-DB9F-49EF-8607-61FFA5DEA1BF}" destId="{8AD5BE64-C9EF-42ED-8499-5D5EB0E93903}" srcOrd="0" destOrd="0" parTransId="{D1A82B75-7AE1-4189-B22F-6205987351EE}" sibTransId="{F262F163-D68D-4A4E-9097-6D6184E3B807}"/>
    <dgm:cxn modelId="{353B8118-EE5B-4EF9-8C2A-04337E517EA5}" type="presOf" srcId="{D926DE37-D256-4F46-BAAE-9B54246C4062}" destId="{616C8017-7C23-4655-B27D-E6BB10BEDB89}" srcOrd="0" destOrd="0" presId="urn:microsoft.com/office/officeart/2005/8/layout/hList9"/>
    <dgm:cxn modelId="{390731BF-D11C-4F76-811A-1A3E2B6A3FCD}" srcId="{8AD5BE64-C9EF-42ED-8499-5D5EB0E93903}" destId="{D926DE37-D256-4F46-BAAE-9B54246C4062}" srcOrd="0" destOrd="0" parTransId="{289F1CA9-D6B4-45CF-B285-01350B129FF4}" sibTransId="{4B6D1320-4288-4C8B-8650-28CC93BBC161}"/>
    <dgm:cxn modelId="{BD46D9D9-461E-4AF3-9FF3-02672F2CC014}" type="presOf" srcId="{5A5C2896-CF75-4EC8-8E9C-6BEAE45AAB14}" destId="{5DB47068-88D4-4EF3-B7D3-9C1268A69EC2}" srcOrd="0" destOrd="0" presId="urn:microsoft.com/office/officeart/2005/8/layout/hList9"/>
    <dgm:cxn modelId="{C08E8AB9-3CBD-4976-B3AC-FE0027A7BB4B}" srcId="{5A5C2896-CF75-4EC8-8E9C-6BEAE45AAB14}" destId="{9193FD2E-BF84-459F-A919-4F15AC8FF2F0}" srcOrd="0" destOrd="0" parTransId="{C6543C41-D50B-405F-861F-CC7A7B5D6A22}" sibTransId="{60571289-1FAF-478A-BD58-1B25DAEF25B6}"/>
    <dgm:cxn modelId="{4040BA36-FCAC-4837-9E75-FB93691C36CF}" srcId="{915EF55B-DB9F-49EF-8607-61FFA5DEA1BF}" destId="{5A5C2896-CF75-4EC8-8E9C-6BEAE45AAB14}" srcOrd="1" destOrd="0" parTransId="{922DBD8A-F4EF-469B-AD63-850952CE8045}" sibTransId="{2DBEBB3D-7AD8-4D08-8DF8-DBB046FBB590}"/>
    <dgm:cxn modelId="{20B47AF0-1DE0-4C40-8F29-75DB8E4252B1}" type="presOf" srcId="{915EF55B-DB9F-49EF-8607-61FFA5DEA1BF}" destId="{CFA2DBB5-3CF0-4C33-80AF-134BA8DA12EE}" srcOrd="0" destOrd="0" presId="urn:microsoft.com/office/officeart/2005/8/layout/hList9"/>
    <dgm:cxn modelId="{0D6F03A9-3451-4D8E-A764-DA89B1A4CECD}" type="presOf" srcId="{9193FD2E-BF84-459F-A919-4F15AC8FF2F0}" destId="{490DA4EA-E1EC-43DF-AFB1-2AA751585036}" srcOrd="1" destOrd="0" presId="urn:microsoft.com/office/officeart/2005/8/layout/hList9"/>
    <dgm:cxn modelId="{06EC8254-B42D-4E80-8F7F-4A5899A33004}" type="presOf" srcId="{8AD5BE64-C9EF-42ED-8499-5D5EB0E93903}" destId="{88B489EF-5EAA-4311-8D97-DA3629D9707B}" srcOrd="0" destOrd="0" presId="urn:microsoft.com/office/officeart/2005/8/layout/hList9"/>
    <dgm:cxn modelId="{1092DB12-D544-4500-B0F9-558FD3FC4141}" type="presOf" srcId="{9193FD2E-BF84-459F-A919-4F15AC8FF2F0}" destId="{80806944-83F5-4EEE-874C-2C61A546CB8D}" srcOrd="0" destOrd="0" presId="urn:microsoft.com/office/officeart/2005/8/layout/hList9"/>
    <dgm:cxn modelId="{727107A4-F6DC-4938-8DD5-C6304C11AD83}" type="presParOf" srcId="{CFA2DBB5-3CF0-4C33-80AF-134BA8DA12EE}" destId="{7EA7EED8-5BC4-46EA-A615-86A2640D7037}" srcOrd="0" destOrd="0" presId="urn:microsoft.com/office/officeart/2005/8/layout/hList9"/>
    <dgm:cxn modelId="{C12309AD-F5EF-47A3-ACF9-4E3BAFDC61EB}" type="presParOf" srcId="{CFA2DBB5-3CF0-4C33-80AF-134BA8DA12EE}" destId="{2AD3BABF-BE0F-42F0-A60D-455D2883C01A}" srcOrd="1" destOrd="0" presId="urn:microsoft.com/office/officeart/2005/8/layout/hList9"/>
    <dgm:cxn modelId="{43EAE5D6-2F9B-4081-8284-685362D084F6}" type="presParOf" srcId="{2AD3BABF-BE0F-42F0-A60D-455D2883C01A}" destId="{60CD777F-2647-4C81-BEE2-2712D78721A7}" srcOrd="0" destOrd="0" presId="urn:microsoft.com/office/officeart/2005/8/layout/hList9"/>
    <dgm:cxn modelId="{0565FE2F-EDCD-4011-94FF-41BE73E75ACF}" type="presParOf" srcId="{2AD3BABF-BE0F-42F0-A60D-455D2883C01A}" destId="{A59218E1-367A-4928-8E5C-DD3EC3D806F9}" srcOrd="1" destOrd="0" presId="urn:microsoft.com/office/officeart/2005/8/layout/hList9"/>
    <dgm:cxn modelId="{9B409BC3-844B-4E64-A8A3-4A08422304F7}" type="presParOf" srcId="{A59218E1-367A-4928-8E5C-DD3EC3D806F9}" destId="{616C8017-7C23-4655-B27D-E6BB10BEDB89}" srcOrd="0" destOrd="0" presId="urn:microsoft.com/office/officeart/2005/8/layout/hList9"/>
    <dgm:cxn modelId="{25FF379B-6FE0-48CB-8EA5-0BE7C90CCF03}" type="presParOf" srcId="{A59218E1-367A-4928-8E5C-DD3EC3D806F9}" destId="{6B60B9F0-0324-4BBF-A2A4-A022F05D450B}" srcOrd="1" destOrd="0" presId="urn:microsoft.com/office/officeart/2005/8/layout/hList9"/>
    <dgm:cxn modelId="{8CC0B6ED-2374-4C2D-A160-DD26EBF37F14}" type="presParOf" srcId="{CFA2DBB5-3CF0-4C33-80AF-134BA8DA12EE}" destId="{C7DF55CB-A9C3-4449-AD63-67A869BA4782}" srcOrd="2" destOrd="0" presId="urn:microsoft.com/office/officeart/2005/8/layout/hList9"/>
    <dgm:cxn modelId="{4EC7C7AD-4506-4EA0-8958-37FEDE8BB748}" type="presParOf" srcId="{CFA2DBB5-3CF0-4C33-80AF-134BA8DA12EE}" destId="{88B489EF-5EAA-4311-8D97-DA3629D9707B}" srcOrd="3" destOrd="0" presId="urn:microsoft.com/office/officeart/2005/8/layout/hList9"/>
    <dgm:cxn modelId="{AE6E8665-F2D8-4660-B1F5-90B461A62C70}" type="presParOf" srcId="{CFA2DBB5-3CF0-4C33-80AF-134BA8DA12EE}" destId="{2C6859A1-2517-4CDF-8288-0E7AF29F2D59}" srcOrd="4" destOrd="0" presId="urn:microsoft.com/office/officeart/2005/8/layout/hList9"/>
    <dgm:cxn modelId="{0B5B3FA9-AB1D-471C-BDBE-FBB6FD61E0B2}" type="presParOf" srcId="{CFA2DBB5-3CF0-4C33-80AF-134BA8DA12EE}" destId="{1728AAE4-71AE-4A97-93C8-37C1BFD1E2E8}" srcOrd="5" destOrd="0" presId="urn:microsoft.com/office/officeart/2005/8/layout/hList9"/>
    <dgm:cxn modelId="{5E52C878-4585-45F8-92BF-B7364A3FD01C}" type="presParOf" srcId="{CFA2DBB5-3CF0-4C33-80AF-134BA8DA12EE}" destId="{947ACB21-37C3-46F3-8A25-DC17D4BBA20D}" srcOrd="6" destOrd="0" presId="urn:microsoft.com/office/officeart/2005/8/layout/hList9"/>
    <dgm:cxn modelId="{1F55F1D6-716C-4463-8F33-2FC589E325BF}" type="presParOf" srcId="{947ACB21-37C3-46F3-8A25-DC17D4BBA20D}" destId="{90981FC2-805F-4A77-AE01-13362D74837B}" srcOrd="0" destOrd="0" presId="urn:microsoft.com/office/officeart/2005/8/layout/hList9"/>
    <dgm:cxn modelId="{162C0DB8-AE04-408D-8783-3963A5D7A799}" type="presParOf" srcId="{947ACB21-37C3-46F3-8A25-DC17D4BBA20D}" destId="{29531549-4461-4F5F-8D8C-2CDB2DA0BDEA}" srcOrd="1" destOrd="0" presId="urn:microsoft.com/office/officeart/2005/8/layout/hList9"/>
    <dgm:cxn modelId="{5053CA02-D9EB-4324-9530-D75412BA41EE}" type="presParOf" srcId="{29531549-4461-4F5F-8D8C-2CDB2DA0BDEA}" destId="{80806944-83F5-4EEE-874C-2C61A546CB8D}" srcOrd="0" destOrd="0" presId="urn:microsoft.com/office/officeart/2005/8/layout/hList9"/>
    <dgm:cxn modelId="{288853D1-8DB5-47B7-9238-D6C7FB673CA1}" type="presParOf" srcId="{29531549-4461-4F5F-8D8C-2CDB2DA0BDEA}" destId="{490DA4EA-E1EC-43DF-AFB1-2AA751585036}" srcOrd="1" destOrd="0" presId="urn:microsoft.com/office/officeart/2005/8/layout/hList9"/>
    <dgm:cxn modelId="{A1399469-1A40-44BE-9580-5B80C8E2A81A}" type="presParOf" srcId="{CFA2DBB5-3CF0-4C33-80AF-134BA8DA12EE}" destId="{03D1BFB6-1186-466D-ACED-6B48EFCE157C}" srcOrd="7" destOrd="0" presId="urn:microsoft.com/office/officeart/2005/8/layout/hList9"/>
    <dgm:cxn modelId="{9B8994BB-D82A-417E-9003-86C5415DDE87}" type="presParOf" srcId="{CFA2DBB5-3CF0-4C33-80AF-134BA8DA12EE}" destId="{5DB47068-88D4-4EF3-B7D3-9C1268A69EC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67A6DD0-5B90-487A-BEA1-4223EBC20D5F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8E93D97-1B73-4BD8-8C5E-85992CA88A25}" type="pres">
      <dgm:prSet presAssocID="{467A6DD0-5B90-487A-BEA1-4223EBC20D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</dgm:ptLst>
  <dgm:cxnLst>
    <dgm:cxn modelId="{D70CA0A2-B862-4443-8C99-F0A1355A61AB}" type="presOf" srcId="{467A6DD0-5B90-487A-BEA1-4223EBC20D5F}" destId="{E8E93D97-1B73-4BD8-8C5E-85992CA88A25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1B4CF4A-9AFC-434B-8F76-CF278F0E0DF0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5443AE3-F761-4773-A688-E8D10FCAB227}">
      <dgm:prSet phldrT="[Tekst]" custT="1"/>
      <dgm:spPr/>
      <dgm:t>
        <a:bodyPr/>
        <a:lstStyle/>
        <a:p>
          <a:r>
            <a:rPr lang="pl-PL" sz="1600" dirty="0"/>
            <a:t>PLAN</a:t>
          </a:r>
        </a:p>
      </dgm:t>
    </dgm:pt>
    <dgm:pt modelId="{3D817F11-65D3-4EA0-A322-5EECF5DFA205}" type="parTrans" cxnId="{72477625-0B0A-411B-AA72-EFEE251E95E0}">
      <dgm:prSet/>
      <dgm:spPr/>
      <dgm:t>
        <a:bodyPr/>
        <a:lstStyle/>
        <a:p>
          <a:endParaRPr lang="pl-PL"/>
        </a:p>
      </dgm:t>
    </dgm:pt>
    <dgm:pt modelId="{D4300097-CC76-4803-AC8A-8EFB45881BE3}" type="sibTrans" cxnId="{72477625-0B0A-411B-AA72-EFEE251E95E0}">
      <dgm:prSet/>
      <dgm:spPr/>
      <dgm:t>
        <a:bodyPr/>
        <a:lstStyle/>
        <a:p>
          <a:endParaRPr lang="pl-PL"/>
        </a:p>
      </dgm:t>
    </dgm:pt>
    <dgm:pt modelId="{A1C9B35D-338B-4CE5-8141-481E590764F5}">
      <dgm:prSet phldrT="[Tekst]" custT="1"/>
      <dgm:spPr/>
      <dgm:t>
        <a:bodyPr/>
        <a:lstStyle/>
        <a:p>
          <a:r>
            <a:rPr lang="pl-PL" sz="2000" dirty="0"/>
            <a:t>4 992 241,53</a:t>
          </a:r>
        </a:p>
      </dgm:t>
    </dgm:pt>
    <dgm:pt modelId="{154CC893-264C-4EA6-A25C-1FF5BE5A5B1B}" type="parTrans" cxnId="{39201C7B-8340-44A3-8EF0-F3AFD665CFEE}">
      <dgm:prSet/>
      <dgm:spPr/>
      <dgm:t>
        <a:bodyPr/>
        <a:lstStyle/>
        <a:p>
          <a:endParaRPr lang="pl-PL"/>
        </a:p>
      </dgm:t>
    </dgm:pt>
    <dgm:pt modelId="{978AED4B-51DC-468C-B259-080DB49094A0}" type="sibTrans" cxnId="{39201C7B-8340-44A3-8EF0-F3AFD665CFEE}">
      <dgm:prSet/>
      <dgm:spPr/>
      <dgm:t>
        <a:bodyPr/>
        <a:lstStyle/>
        <a:p>
          <a:endParaRPr lang="pl-PL"/>
        </a:p>
      </dgm:t>
    </dgm:pt>
    <dgm:pt modelId="{FF4B8DC0-60C2-4008-A199-930318D81431}">
      <dgm:prSet phldrT="[Tekst]" custT="1"/>
      <dgm:spPr/>
      <dgm:t>
        <a:bodyPr/>
        <a:lstStyle/>
        <a:p>
          <a:r>
            <a:rPr lang="pl-PL" sz="1600" dirty="0"/>
            <a:t>WYKONANIE</a:t>
          </a:r>
        </a:p>
      </dgm:t>
    </dgm:pt>
    <dgm:pt modelId="{EBACE027-4091-4D7A-919F-3583B3CB5BAE}" type="parTrans" cxnId="{CC345E08-21A9-4A11-A0B2-8450C4EE766E}">
      <dgm:prSet/>
      <dgm:spPr/>
      <dgm:t>
        <a:bodyPr/>
        <a:lstStyle/>
        <a:p>
          <a:endParaRPr lang="pl-PL"/>
        </a:p>
      </dgm:t>
    </dgm:pt>
    <dgm:pt modelId="{FADAC9E5-8F95-4158-AD49-972EA1659DC2}" type="sibTrans" cxnId="{CC345E08-21A9-4A11-A0B2-8450C4EE766E}">
      <dgm:prSet/>
      <dgm:spPr/>
      <dgm:t>
        <a:bodyPr/>
        <a:lstStyle/>
        <a:p>
          <a:endParaRPr lang="pl-PL"/>
        </a:p>
      </dgm:t>
    </dgm:pt>
    <dgm:pt modelId="{4C42AB9F-6CD1-47F4-ADAF-2AE3A3247728}">
      <dgm:prSet phldrT="[Tekst]" custT="1"/>
      <dgm:spPr/>
      <dgm:t>
        <a:bodyPr/>
        <a:lstStyle/>
        <a:p>
          <a:r>
            <a:rPr lang="pl-PL" sz="2000" dirty="0"/>
            <a:t>4 849 493,51</a:t>
          </a:r>
        </a:p>
      </dgm:t>
    </dgm:pt>
    <dgm:pt modelId="{8D9DD417-288E-41D6-A9CB-80CE7EF68AC5}" type="parTrans" cxnId="{484F9AF0-4964-486E-BB11-DA5FF24EA9F1}">
      <dgm:prSet/>
      <dgm:spPr/>
      <dgm:t>
        <a:bodyPr/>
        <a:lstStyle/>
        <a:p>
          <a:endParaRPr lang="pl-PL"/>
        </a:p>
      </dgm:t>
    </dgm:pt>
    <dgm:pt modelId="{743E6C77-5FB2-4B7B-89A7-6168DCD26DEB}" type="sibTrans" cxnId="{484F9AF0-4964-486E-BB11-DA5FF24EA9F1}">
      <dgm:prSet/>
      <dgm:spPr/>
      <dgm:t>
        <a:bodyPr/>
        <a:lstStyle/>
        <a:p>
          <a:endParaRPr lang="pl-PL"/>
        </a:p>
      </dgm:t>
    </dgm:pt>
    <dgm:pt modelId="{203142D4-D6D0-4879-BE61-C2E12753D582}" type="pres">
      <dgm:prSet presAssocID="{D1B4CF4A-9AFC-434B-8F76-CF278F0E0DF0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8BE92F1B-A02F-4FDF-B4F6-A7A72F640C3F}" type="pres">
      <dgm:prSet presAssocID="{15443AE3-F761-4773-A688-E8D10FCAB227}" presName="posSpace" presStyleCnt="0"/>
      <dgm:spPr/>
    </dgm:pt>
    <dgm:pt modelId="{0CD10FEF-B503-4744-A497-E7997F8503C0}" type="pres">
      <dgm:prSet presAssocID="{15443AE3-F761-4773-A688-E8D10FCAB227}" presName="vertFlow" presStyleCnt="0"/>
      <dgm:spPr/>
    </dgm:pt>
    <dgm:pt modelId="{A8F85DE5-D0CC-4473-9B93-6F15690523D1}" type="pres">
      <dgm:prSet presAssocID="{15443AE3-F761-4773-A688-E8D10FCAB227}" presName="topSpace" presStyleCnt="0"/>
      <dgm:spPr/>
    </dgm:pt>
    <dgm:pt modelId="{11F9925F-6D05-4285-8AB3-3CC570909B08}" type="pres">
      <dgm:prSet presAssocID="{15443AE3-F761-4773-A688-E8D10FCAB227}" presName="firstComp" presStyleCnt="0"/>
      <dgm:spPr/>
    </dgm:pt>
    <dgm:pt modelId="{E21C6354-D1CB-4CA6-A605-7C83442F8819}" type="pres">
      <dgm:prSet presAssocID="{15443AE3-F761-4773-A688-E8D10FCAB227}" presName="firstChild" presStyleLbl="bgAccFollowNode1" presStyleIdx="0" presStyleCnt="2" custScaleY="70294" custLinFactNeighborX="8260" custLinFactNeighborY="31232"/>
      <dgm:spPr/>
      <dgm:t>
        <a:bodyPr/>
        <a:lstStyle/>
        <a:p>
          <a:endParaRPr lang="pl-PL"/>
        </a:p>
      </dgm:t>
    </dgm:pt>
    <dgm:pt modelId="{2D802D6A-D4CA-4457-A7EB-EF4194817225}" type="pres">
      <dgm:prSet presAssocID="{15443AE3-F761-4773-A688-E8D10FCAB227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74FE9A-7FFF-4792-BD5E-01FDA774D27E}" type="pres">
      <dgm:prSet presAssocID="{15443AE3-F761-4773-A688-E8D10FCAB227}" presName="negSpace" presStyleCnt="0"/>
      <dgm:spPr/>
    </dgm:pt>
    <dgm:pt modelId="{EC7BB4B3-4819-4A03-920B-91D8AF03A8AD}" type="pres">
      <dgm:prSet presAssocID="{15443AE3-F761-4773-A688-E8D10FCAB227}" presName="circle" presStyleLbl="node1" presStyleIdx="0" presStyleCnt="2" custScaleX="111985" custScaleY="113627" custLinFactNeighborX="8314" custLinFactNeighborY="8574"/>
      <dgm:spPr/>
      <dgm:t>
        <a:bodyPr/>
        <a:lstStyle/>
        <a:p>
          <a:endParaRPr lang="pl-PL"/>
        </a:p>
      </dgm:t>
    </dgm:pt>
    <dgm:pt modelId="{1086C15E-83EC-4B5E-8B03-A3A4D870B404}" type="pres">
      <dgm:prSet presAssocID="{D4300097-CC76-4803-AC8A-8EFB45881BE3}" presName="transSpace" presStyleCnt="0"/>
      <dgm:spPr/>
    </dgm:pt>
    <dgm:pt modelId="{36C19493-ECF2-47A8-8E95-7849FFC8F005}" type="pres">
      <dgm:prSet presAssocID="{FF4B8DC0-60C2-4008-A199-930318D81431}" presName="posSpace" presStyleCnt="0"/>
      <dgm:spPr/>
    </dgm:pt>
    <dgm:pt modelId="{329BC4B6-28AA-4599-9B90-1D7F751DA5A9}" type="pres">
      <dgm:prSet presAssocID="{FF4B8DC0-60C2-4008-A199-930318D81431}" presName="vertFlow" presStyleCnt="0"/>
      <dgm:spPr/>
    </dgm:pt>
    <dgm:pt modelId="{FCB0D7FE-66A3-41C9-97E7-1EC75DB9B549}" type="pres">
      <dgm:prSet presAssocID="{FF4B8DC0-60C2-4008-A199-930318D81431}" presName="topSpace" presStyleCnt="0"/>
      <dgm:spPr/>
    </dgm:pt>
    <dgm:pt modelId="{9DCB711C-8840-4540-AC8F-2DCCCF60A5FD}" type="pres">
      <dgm:prSet presAssocID="{FF4B8DC0-60C2-4008-A199-930318D81431}" presName="firstComp" presStyleCnt="0"/>
      <dgm:spPr/>
    </dgm:pt>
    <dgm:pt modelId="{D7560ACB-A379-4C1A-81A1-14E1055D5085}" type="pres">
      <dgm:prSet presAssocID="{FF4B8DC0-60C2-4008-A199-930318D81431}" presName="firstChild" presStyleLbl="bgAccFollowNode1" presStyleIdx="1" presStyleCnt="2" custScaleX="98860" custScaleY="65154" custLinFactNeighborX="-1480" custLinFactNeighborY="37604"/>
      <dgm:spPr/>
      <dgm:t>
        <a:bodyPr/>
        <a:lstStyle/>
        <a:p>
          <a:endParaRPr lang="pl-PL"/>
        </a:p>
      </dgm:t>
    </dgm:pt>
    <dgm:pt modelId="{7BFBAFB5-E730-48CA-AFA2-D21E94589971}" type="pres">
      <dgm:prSet presAssocID="{FF4B8DC0-60C2-4008-A199-930318D81431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3FBF47E-8879-43EF-8053-08BE3110D11B}" type="pres">
      <dgm:prSet presAssocID="{FF4B8DC0-60C2-4008-A199-930318D81431}" presName="negSpace" presStyleCnt="0"/>
      <dgm:spPr/>
    </dgm:pt>
    <dgm:pt modelId="{18AC3412-80B1-4FB7-91AB-A365F60DFFB8}" type="pres">
      <dgm:prSet presAssocID="{FF4B8DC0-60C2-4008-A199-930318D81431}" presName="circle" presStyleLbl="node1" presStyleIdx="1" presStyleCnt="2" custScaleX="111339" custScaleY="108102" custLinFactNeighborX="203" custLinFactNeighborY="7591"/>
      <dgm:spPr/>
      <dgm:t>
        <a:bodyPr/>
        <a:lstStyle/>
        <a:p>
          <a:endParaRPr lang="pl-PL"/>
        </a:p>
      </dgm:t>
    </dgm:pt>
  </dgm:ptLst>
  <dgm:cxnLst>
    <dgm:cxn modelId="{E883ED37-A3CC-47AF-9BED-8C2845E09B09}" type="presOf" srcId="{A1C9B35D-338B-4CE5-8141-481E590764F5}" destId="{E21C6354-D1CB-4CA6-A605-7C83442F8819}" srcOrd="0" destOrd="0" presId="urn:microsoft.com/office/officeart/2005/8/layout/hList9"/>
    <dgm:cxn modelId="{2FA8B983-9C0D-47E9-A10B-F3672EBB606D}" type="presOf" srcId="{15443AE3-F761-4773-A688-E8D10FCAB227}" destId="{EC7BB4B3-4819-4A03-920B-91D8AF03A8AD}" srcOrd="0" destOrd="0" presId="urn:microsoft.com/office/officeart/2005/8/layout/hList9"/>
    <dgm:cxn modelId="{484F9AF0-4964-486E-BB11-DA5FF24EA9F1}" srcId="{FF4B8DC0-60C2-4008-A199-930318D81431}" destId="{4C42AB9F-6CD1-47F4-ADAF-2AE3A3247728}" srcOrd="0" destOrd="0" parTransId="{8D9DD417-288E-41D6-A9CB-80CE7EF68AC5}" sibTransId="{743E6C77-5FB2-4B7B-89A7-6168DCD26DEB}"/>
    <dgm:cxn modelId="{EE86D7BB-9A43-44B6-A62D-CEF87A8E4F58}" type="presOf" srcId="{FF4B8DC0-60C2-4008-A199-930318D81431}" destId="{18AC3412-80B1-4FB7-91AB-A365F60DFFB8}" srcOrd="0" destOrd="0" presId="urn:microsoft.com/office/officeart/2005/8/layout/hList9"/>
    <dgm:cxn modelId="{70CEC0E2-DC7D-4160-A979-34D56F0B08C4}" type="presOf" srcId="{D1B4CF4A-9AFC-434B-8F76-CF278F0E0DF0}" destId="{203142D4-D6D0-4879-BE61-C2E12753D582}" srcOrd="0" destOrd="0" presId="urn:microsoft.com/office/officeart/2005/8/layout/hList9"/>
    <dgm:cxn modelId="{CC345E08-21A9-4A11-A0B2-8450C4EE766E}" srcId="{D1B4CF4A-9AFC-434B-8F76-CF278F0E0DF0}" destId="{FF4B8DC0-60C2-4008-A199-930318D81431}" srcOrd="1" destOrd="0" parTransId="{EBACE027-4091-4D7A-919F-3583B3CB5BAE}" sibTransId="{FADAC9E5-8F95-4158-AD49-972EA1659DC2}"/>
    <dgm:cxn modelId="{2573E89F-63B1-4903-B926-25F3DB3F7DD2}" type="presOf" srcId="{A1C9B35D-338B-4CE5-8141-481E590764F5}" destId="{2D802D6A-D4CA-4457-A7EB-EF4194817225}" srcOrd="1" destOrd="0" presId="urn:microsoft.com/office/officeart/2005/8/layout/hList9"/>
    <dgm:cxn modelId="{F67AEAAF-D46C-4A72-A1DE-4118F3FD044E}" type="presOf" srcId="{4C42AB9F-6CD1-47F4-ADAF-2AE3A3247728}" destId="{7BFBAFB5-E730-48CA-AFA2-D21E94589971}" srcOrd="1" destOrd="0" presId="urn:microsoft.com/office/officeart/2005/8/layout/hList9"/>
    <dgm:cxn modelId="{72477625-0B0A-411B-AA72-EFEE251E95E0}" srcId="{D1B4CF4A-9AFC-434B-8F76-CF278F0E0DF0}" destId="{15443AE3-F761-4773-A688-E8D10FCAB227}" srcOrd="0" destOrd="0" parTransId="{3D817F11-65D3-4EA0-A322-5EECF5DFA205}" sibTransId="{D4300097-CC76-4803-AC8A-8EFB45881BE3}"/>
    <dgm:cxn modelId="{E5EBB90B-4894-4992-90A0-54006A3B1A1F}" type="presOf" srcId="{4C42AB9F-6CD1-47F4-ADAF-2AE3A3247728}" destId="{D7560ACB-A379-4C1A-81A1-14E1055D5085}" srcOrd="0" destOrd="0" presId="urn:microsoft.com/office/officeart/2005/8/layout/hList9"/>
    <dgm:cxn modelId="{39201C7B-8340-44A3-8EF0-F3AFD665CFEE}" srcId="{15443AE3-F761-4773-A688-E8D10FCAB227}" destId="{A1C9B35D-338B-4CE5-8141-481E590764F5}" srcOrd="0" destOrd="0" parTransId="{154CC893-264C-4EA6-A25C-1FF5BE5A5B1B}" sibTransId="{978AED4B-51DC-468C-B259-080DB49094A0}"/>
    <dgm:cxn modelId="{A391BE18-35FF-42A9-9221-7B244871C86C}" type="presParOf" srcId="{203142D4-D6D0-4879-BE61-C2E12753D582}" destId="{8BE92F1B-A02F-4FDF-B4F6-A7A72F640C3F}" srcOrd="0" destOrd="0" presId="urn:microsoft.com/office/officeart/2005/8/layout/hList9"/>
    <dgm:cxn modelId="{AB247850-9A38-4FDE-97A6-D065ADFEB146}" type="presParOf" srcId="{203142D4-D6D0-4879-BE61-C2E12753D582}" destId="{0CD10FEF-B503-4744-A497-E7997F8503C0}" srcOrd="1" destOrd="0" presId="urn:microsoft.com/office/officeart/2005/8/layout/hList9"/>
    <dgm:cxn modelId="{9B1035F5-2431-4DCC-A354-6AC22019BCF8}" type="presParOf" srcId="{0CD10FEF-B503-4744-A497-E7997F8503C0}" destId="{A8F85DE5-D0CC-4473-9B93-6F15690523D1}" srcOrd="0" destOrd="0" presId="urn:microsoft.com/office/officeart/2005/8/layout/hList9"/>
    <dgm:cxn modelId="{16919780-AFA8-44D5-9D5B-016B1E0461AA}" type="presParOf" srcId="{0CD10FEF-B503-4744-A497-E7997F8503C0}" destId="{11F9925F-6D05-4285-8AB3-3CC570909B08}" srcOrd="1" destOrd="0" presId="urn:microsoft.com/office/officeart/2005/8/layout/hList9"/>
    <dgm:cxn modelId="{55FCC95C-583C-43FA-9B44-3F87001149FC}" type="presParOf" srcId="{11F9925F-6D05-4285-8AB3-3CC570909B08}" destId="{E21C6354-D1CB-4CA6-A605-7C83442F8819}" srcOrd="0" destOrd="0" presId="urn:microsoft.com/office/officeart/2005/8/layout/hList9"/>
    <dgm:cxn modelId="{D9A2A5A2-073B-48AF-BA26-C5F369937D9C}" type="presParOf" srcId="{11F9925F-6D05-4285-8AB3-3CC570909B08}" destId="{2D802D6A-D4CA-4457-A7EB-EF4194817225}" srcOrd="1" destOrd="0" presId="urn:microsoft.com/office/officeart/2005/8/layout/hList9"/>
    <dgm:cxn modelId="{5AAB1734-A9D8-444E-BA6D-89F512353375}" type="presParOf" srcId="{203142D4-D6D0-4879-BE61-C2E12753D582}" destId="{AF74FE9A-7FFF-4792-BD5E-01FDA774D27E}" srcOrd="2" destOrd="0" presId="urn:microsoft.com/office/officeart/2005/8/layout/hList9"/>
    <dgm:cxn modelId="{EFF54B9B-1E78-4993-9C04-2CE968E14FC1}" type="presParOf" srcId="{203142D4-D6D0-4879-BE61-C2E12753D582}" destId="{EC7BB4B3-4819-4A03-920B-91D8AF03A8AD}" srcOrd="3" destOrd="0" presId="urn:microsoft.com/office/officeart/2005/8/layout/hList9"/>
    <dgm:cxn modelId="{3A562FBD-84D6-473E-86A0-E03A80E6482F}" type="presParOf" srcId="{203142D4-D6D0-4879-BE61-C2E12753D582}" destId="{1086C15E-83EC-4B5E-8B03-A3A4D870B404}" srcOrd="4" destOrd="0" presId="urn:microsoft.com/office/officeart/2005/8/layout/hList9"/>
    <dgm:cxn modelId="{A73D80DC-A26C-4EAE-9C0A-4378934C85AD}" type="presParOf" srcId="{203142D4-D6D0-4879-BE61-C2E12753D582}" destId="{36C19493-ECF2-47A8-8E95-7849FFC8F005}" srcOrd="5" destOrd="0" presId="urn:microsoft.com/office/officeart/2005/8/layout/hList9"/>
    <dgm:cxn modelId="{0097E131-851C-40F5-8686-1B2BA5F075C4}" type="presParOf" srcId="{203142D4-D6D0-4879-BE61-C2E12753D582}" destId="{329BC4B6-28AA-4599-9B90-1D7F751DA5A9}" srcOrd="6" destOrd="0" presId="urn:microsoft.com/office/officeart/2005/8/layout/hList9"/>
    <dgm:cxn modelId="{6A21FDDE-F18C-4465-8ED6-A068C3363FF9}" type="presParOf" srcId="{329BC4B6-28AA-4599-9B90-1D7F751DA5A9}" destId="{FCB0D7FE-66A3-41C9-97E7-1EC75DB9B549}" srcOrd="0" destOrd="0" presId="urn:microsoft.com/office/officeart/2005/8/layout/hList9"/>
    <dgm:cxn modelId="{D3BF50EE-DE01-49D1-8004-11F3AC99FC21}" type="presParOf" srcId="{329BC4B6-28AA-4599-9B90-1D7F751DA5A9}" destId="{9DCB711C-8840-4540-AC8F-2DCCCF60A5FD}" srcOrd="1" destOrd="0" presId="urn:microsoft.com/office/officeart/2005/8/layout/hList9"/>
    <dgm:cxn modelId="{A3207F20-9AC7-4AE6-BA8B-881716266DA3}" type="presParOf" srcId="{9DCB711C-8840-4540-AC8F-2DCCCF60A5FD}" destId="{D7560ACB-A379-4C1A-81A1-14E1055D5085}" srcOrd="0" destOrd="0" presId="urn:microsoft.com/office/officeart/2005/8/layout/hList9"/>
    <dgm:cxn modelId="{560F4E9B-EA3D-4C35-A322-0CF68C27C7B7}" type="presParOf" srcId="{9DCB711C-8840-4540-AC8F-2DCCCF60A5FD}" destId="{7BFBAFB5-E730-48CA-AFA2-D21E94589971}" srcOrd="1" destOrd="0" presId="urn:microsoft.com/office/officeart/2005/8/layout/hList9"/>
    <dgm:cxn modelId="{D5577817-121C-4708-A16A-D14B4EA4DB0C}" type="presParOf" srcId="{203142D4-D6D0-4879-BE61-C2E12753D582}" destId="{93FBF47E-8879-43EF-8053-08BE3110D11B}" srcOrd="7" destOrd="0" presId="urn:microsoft.com/office/officeart/2005/8/layout/hList9"/>
    <dgm:cxn modelId="{F7D4C762-24ED-4BF5-A327-B9C14AA22D4C}" type="presParOf" srcId="{203142D4-D6D0-4879-BE61-C2E12753D582}" destId="{18AC3412-80B1-4FB7-91AB-A365F60DFFB8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12CBCBE-FBBB-4F65-A753-6C0E54A7FDA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9494-D9FA-4B4E-8D4C-59C3CABCBE72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>
            <a:defRPr cap="all"/>
          </a:pPr>
          <a:r>
            <a:rPr lang="pl-PL" sz="1000" dirty="0">
              <a:solidFill>
                <a:schemeClr val="tx1"/>
              </a:solidFill>
            </a:rPr>
            <a:t>      </a:t>
          </a:r>
          <a:r>
            <a:rPr lang="pl-PL" sz="1800" dirty="0">
              <a:solidFill>
                <a:schemeClr val="tx1"/>
              </a:solidFill>
            </a:rPr>
            <a:t>Dotacje celowe na</a:t>
          </a:r>
          <a:r>
            <a:rPr lang="pl-PL" sz="1800" i="1" dirty="0">
              <a:solidFill>
                <a:schemeClr val="tx1"/>
              </a:solidFill>
            </a:rPr>
            <a:t> </a:t>
          </a:r>
          <a:r>
            <a:rPr lang="pl-PL" sz="1800" dirty="0">
              <a:solidFill>
                <a:schemeClr val="tx1"/>
              </a:solidFill>
            </a:rPr>
            <a:t>realizację zadań własnych</a:t>
          </a:r>
        </a:p>
        <a:p>
          <a:pPr algn="l">
            <a:defRPr cap="all"/>
          </a:pPr>
          <a:r>
            <a:rPr lang="pl-PL" sz="1800" dirty="0">
              <a:solidFill>
                <a:schemeClr val="tx1"/>
              </a:solidFill>
            </a:rPr>
            <a:t>        </a:t>
          </a:r>
          <a:r>
            <a:rPr lang="pl-PL" sz="2000" b="1" dirty="0">
              <a:solidFill>
                <a:schemeClr val="tx1"/>
              </a:solidFill>
            </a:rPr>
            <a:t>394 462,37 zł</a:t>
          </a:r>
          <a:r>
            <a:rPr lang="pl-PL" sz="2000" dirty="0">
              <a:solidFill>
                <a:schemeClr val="tx1"/>
              </a:solidFill>
            </a:rPr>
            <a:t> </a:t>
          </a:r>
          <a:endParaRPr lang="pl-PL" sz="1000" dirty="0">
            <a:solidFill>
              <a:schemeClr val="tx1"/>
            </a:solidFill>
          </a:endParaRPr>
        </a:p>
      </dgm:t>
    </dgm:pt>
    <dgm:pt modelId="{ECDE35C9-5B7F-45DE-93CE-284D2AA52377}" type="parTrans" cxnId="{906DF5E5-C418-4474-8BFE-2C4250712FA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D2265D1-F9D5-4F8E-AACE-5BFD9509FAD0}" type="sibTrans" cxnId="{906DF5E5-C418-4474-8BFE-2C4250712FA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E3D2979-60BC-4FE4-9C5B-66A3355B1544}">
      <dgm:prSet custT="1"/>
      <dgm:spPr/>
      <dgm:t>
        <a:bodyPr/>
        <a:lstStyle/>
        <a:p>
          <a:pPr algn="l">
            <a:defRPr cap="all"/>
          </a:pPr>
          <a:r>
            <a:rPr lang="pl-PL" sz="2400" b="1" dirty="0">
              <a:solidFill>
                <a:schemeClr val="tx1"/>
              </a:solidFill>
            </a:rPr>
            <a:t>      </a:t>
          </a:r>
          <a:r>
            <a:rPr lang="pl-PL" sz="2400" dirty="0">
              <a:solidFill>
                <a:schemeClr val="tx1"/>
              </a:solidFill>
            </a:rPr>
            <a:t> </a:t>
          </a:r>
          <a:r>
            <a:rPr lang="pl-PL" sz="1800" dirty="0">
              <a:solidFill>
                <a:schemeClr val="tx1"/>
              </a:solidFill>
            </a:rPr>
            <a:t>Środki z budżetu Unii Europejskiej   </a:t>
          </a:r>
        </a:p>
        <a:p>
          <a:pPr algn="l">
            <a:defRPr cap="all"/>
          </a:pPr>
          <a:r>
            <a:rPr lang="pl-PL" sz="1800" dirty="0">
              <a:solidFill>
                <a:schemeClr val="tx1"/>
              </a:solidFill>
            </a:rPr>
            <a:t>        </a:t>
          </a:r>
          <a:r>
            <a:rPr lang="pl-PL" sz="1800">
              <a:solidFill>
                <a:schemeClr val="tx1"/>
              </a:solidFill>
            </a:rPr>
            <a:t> </a:t>
          </a:r>
          <a:r>
            <a:rPr lang="pl-PL" sz="1800" b="1" dirty="0">
              <a:solidFill>
                <a:schemeClr val="tx1"/>
              </a:solidFill>
            </a:rPr>
            <a:t> </a:t>
          </a:r>
          <a:r>
            <a:rPr lang="pl-PL" sz="2000" b="1" dirty="0">
              <a:solidFill>
                <a:schemeClr val="tx1"/>
              </a:solidFill>
            </a:rPr>
            <a:t>63 650,30 zł </a:t>
          </a:r>
          <a:endParaRPr lang="pl-PL" sz="2400" dirty="0">
            <a:solidFill>
              <a:schemeClr val="tx1"/>
            </a:solidFill>
          </a:endParaRPr>
        </a:p>
      </dgm:t>
    </dgm:pt>
    <dgm:pt modelId="{B3C25E71-0474-4B59-AE0A-DEEBE6EBE901}" type="parTrans" cxnId="{4431FA28-B75E-4F08-856E-F4A8D273ECE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6C92B1C-C28B-422E-A869-A74FF478BB78}" type="sibTrans" cxnId="{4431FA28-B75E-4F08-856E-F4A8D273ECE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555C5E7-A493-4563-B46C-400E50E2F2C2}">
      <dgm:prSet custT="1"/>
      <dgm:spPr/>
      <dgm:t>
        <a:bodyPr/>
        <a:lstStyle/>
        <a:p>
          <a:pPr algn="l">
            <a:defRPr cap="all"/>
          </a:pPr>
          <a:r>
            <a:rPr lang="pl-PL" sz="2400" b="1" dirty="0">
              <a:solidFill>
                <a:schemeClr val="tx1"/>
              </a:solidFill>
            </a:rPr>
            <a:t>      </a:t>
          </a:r>
          <a:r>
            <a:rPr lang="pl-PL" sz="1800" b="1" dirty="0">
              <a:solidFill>
                <a:schemeClr val="tx1"/>
              </a:solidFill>
            </a:rPr>
            <a:t>    </a:t>
          </a:r>
          <a:r>
            <a:rPr lang="pl-PL" sz="1800" dirty="0">
              <a:solidFill>
                <a:schemeClr val="tx1"/>
              </a:solidFill>
            </a:rPr>
            <a:t>  Środki własne</a:t>
          </a:r>
          <a:r>
            <a:rPr lang="pl-PL" sz="2400" dirty="0">
              <a:solidFill>
                <a:schemeClr val="tx1"/>
              </a:solidFill>
            </a:rPr>
            <a:t> </a:t>
          </a:r>
        </a:p>
        <a:p>
          <a:pPr algn="l">
            <a:defRPr cap="all"/>
          </a:pPr>
          <a:r>
            <a:rPr lang="pl-PL" sz="2400" b="1" dirty="0">
              <a:solidFill>
                <a:schemeClr val="tx1"/>
              </a:solidFill>
            </a:rPr>
            <a:t>          </a:t>
          </a:r>
          <a:r>
            <a:rPr lang="pl-PL" sz="2000" b="1" dirty="0">
              <a:solidFill>
                <a:schemeClr val="tx1"/>
              </a:solidFill>
            </a:rPr>
            <a:t>4 057 943,69</a:t>
          </a:r>
          <a:r>
            <a:rPr lang="pl-PL" sz="2000" dirty="0">
              <a:solidFill>
                <a:schemeClr val="tx1"/>
              </a:solidFill>
            </a:rPr>
            <a:t>  </a:t>
          </a:r>
          <a:r>
            <a:rPr lang="pl-PL" sz="2000" b="1" dirty="0">
              <a:solidFill>
                <a:schemeClr val="tx1"/>
              </a:solidFill>
            </a:rPr>
            <a:t>zł</a:t>
          </a:r>
          <a:r>
            <a:rPr lang="pl-PL" sz="2000" dirty="0">
              <a:solidFill>
                <a:schemeClr val="tx1"/>
              </a:solidFill>
            </a:rPr>
            <a:t> </a:t>
          </a:r>
          <a:r>
            <a:rPr lang="pl-PL" sz="1800" dirty="0">
              <a:solidFill>
                <a:schemeClr val="tx1"/>
              </a:solidFill>
            </a:rPr>
            <a:t> </a:t>
          </a:r>
          <a:endParaRPr lang="pl-PL" sz="2400" dirty="0">
            <a:solidFill>
              <a:schemeClr val="tx1"/>
            </a:solidFill>
          </a:endParaRPr>
        </a:p>
      </dgm:t>
    </dgm:pt>
    <dgm:pt modelId="{8116D973-9B8D-41F5-BAEE-393FADF3295C}" type="parTrans" cxnId="{4056C7D7-7490-4A72-8888-68441277187D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3B22404-1246-4BC8-B471-F03D589B2244}" type="sibTrans" cxnId="{4056C7D7-7490-4A72-8888-68441277187D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E1C938FE-2A95-48AD-BD33-7EC0E1AD0FA7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>
            <a:defRPr cap="all"/>
          </a:pPr>
          <a:r>
            <a:rPr lang="pl-PL" sz="2400" b="1" dirty="0">
              <a:solidFill>
                <a:schemeClr val="tx1"/>
              </a:solidFill>
            </a:rPr>
            <a:t> </a:t>
          </a:r>
          <a:r>
            <a:rPr lang="pl-PL" sz="1800" i="0" dirty="0">
              <a:solidFill>
                <a:schemeClr val="tx1"/>
              </a:solidFill>
            </a:rPr>
            <a:t>Dotacje celowe na realizację zadań zleconych   </a:t>
          </a:r>
        </a:p>
        <a:p>
          <a:pPr algn="l">
            <a:defRPr cap="all"/>
          </a:pPr>
          <a:r>
            <a:rPr lang="pl-PL" sz="1800" b="1" i="0" dirty="0">
              <a:solidFill>
                <a:schemeClr val="tx1"/>
              </a:solidFill>
            </a:rPr>
            <a:t>   </a:t>
          </a:r>
          <a:r>
            <a:rPr lang="pl-PL" sz="2000" b="1" dirty="0">
              <a:solidFill>
                <a:schemeClr val="tx1"/>
              </a:solidFill>
            </a:rPr>
            <a:t>333 437,15 zł</a:t>
          </a:r>
          <a:r>
            <a:rPr lang="pl-PL" sz="2000" dirty="0">
              <a:solidFill>
                <a:schemeClr val="tx1"/>
              </a:solidFill>
            </a:rPr>
            <a:t> </a:t>
          </a:r>
          <a:endParaRPr lang="pl-PL" sz="2400" b="1" dirty="0">
            <a:solidFill>
              <a:schemeClr val="tx1"/>
            </a:solidFill>
          </a:endParaRPr>
        </a:p>
      </dgm:t>
    </dgm:pt>
    <dgm:pt modelId="{B80B1F15-AEC6-44F1-A122-5987DE8593BD}" type="parTrans" cxnId="{8C161E5C-1893-4F03-996A-F1F6E17D69A8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DB8E2695-0AE9-44A5-81F5-56D51485B7D5}" type="sibTrans" cxnId="{8C161E5C-1893-4F03-996A-F1F6E17D69A8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D48F511-2A0F-41B0-8459-EE89D0618DDE}" type="pres">
      <dgm:prSet presAssocID="{B12CBCBE-FBBB-4F65-A753-6C0E54A7FD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F48FBDE1-8897-4E92-9867-2E311FC40E63}" type="pres">
      <dgm:prSet presAssocID="{B12CBCBE-FBBB-4F65-A753-6C0E54A7FDA3}" presName="Name1" presStyleCnt="0"/>
      <dgm:spPr/>
    </dgm:pt>
    <dgm:pt modelId="{EFB3C856-0DF1-46EB-B2C2-D40012A5FB97}" type="pres">
      <dgm:prSet presAssocID="{B12CBCBE-FBBB-4F65-A753-6C0E54A7FDA3}" presName="cycle" presStyleCnt="0"/>
      <dgm:spPr/>
    </dgm:pt>
    <dgm:pt modelId="{6FE67F53-11F1-4524-8D42-F7E571EB1974}" type="pres">
      <dgm:prSet presAssocID="{B12CBCBE-FBBB-4F65-A753-6C0E54A7FDA3}" presName="srcNode" presStyleLbl="node1" presStyleIdx="0" presStyleCnt="4"/>
      <dgm:spPr/>
    </dgm:pt>
    <dgm:pt modelId="{14FCA9EC-ACF9-482E-A691-72414117D0A5}" type="pres">
      <dgm:prSet presAssocID="{B12CBCBE-FBBB-4F65-A753-6C0E54A7FDA3}" presName="conn" presStyleLbl="parChTrans1D2" presStyleIdx="0" presStyleCnt="1"/>
      <dgm:spPr/>
      <dgm:t>
        <a:bodyPr/>
        <a:lstStyle/>
        <a:p>
          <a:endParaRPr lang="pl-PL"/>
        </a:p>
      </dgm:t>
    </dgm:pt>
    <dgm:pt modelId="{CCE4CC19-D04D-447D-B5A9-E061ACAA522E}" type="pres">
      <dgm:prSet presAssocID="{B12CBCBE-FBBB-4F65-A753-6C0E54A7FDA3}" presName="extraNode" presStyleLbl="node1" presStyleIdx="0" presStyleCnt="4"/>
      <dgm:spPr/>
    </dgm:pt>
    <dgm:pt modelId="{57EDE22C-B6DB-4274-89F5-D1C51E73538E}" type="pres">
      <dgm:prSet presAssocID="{B12CBCBE-FBBB-4F65-A753-6C0E54A7FDA3}" presName="dstNode" presStyleLbl="node1" presStyleIdx="0" presStyleCnt="4"/>
      <dgm:spPr/>
    </dgm:pt>
    <dgm:pt modelId="{6BB90374-9470-4710-8862-084B3DA58F66}" type="pres">
      <dgm:prSet presAssocID="{B2E19494-D9FA-4B4E-8D4C-59C3CABCBE7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811326E-CAFC-4859-89FB-E346E2E6553A}" type="pres">
      <dgm:prSet presAssocID="{B2E19494-D9FA-4B4E-8D4C-59C3CABCBE72}" presName="accent_1" presStyleCnt="0"/>
      <dgm:spPr/>
    </dgm:pt>
    <dgm:pt modelId="{AF7E574B-0A34-4528-A3AB-C82174C0D9F0}" type="pres">
      <dgm:prSet presAssocID="{B2E19494-D9FA-4B4E-8D4C-59C3CABCBE72}" presName="accentRepeatNode" presStyleLbl="solidFgAcc1" presStyleIdx="0" presStyleCnt="4"/>
      <dgm:spPr/>
    </dgm:pt>
    <dgm:pt modelId="{E6DEEE36-64B8-42BA-BC3C-FA297DFB3379}" type="pres">
      <dgm:prSet presAssocID="{E1C938FE-2A95-48AD-BD33-7EC0E1AD0FA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7AF0E56-6145-455A-B740-526CFFA4BD0B}" type="pres">
      <dgm:prSet presAssocID="{E1C938FE-2A95-48AD-BD33-7EC0E1AD0FA7}" presName="accent_2" presStyleCnt="0"/>
      <dgm:spPr/>
    </dgm:pt>
    <dgm:pt modelId="{6D2C8CC8-35F4-4959-BE1B-B46194172877}" type="pres">
      <dgm:prSet presAssocID="{E1C938FE-2A95-48AD-BD33-7EC0E1AD0FA7}" presName="accentRepeatNode" presStyleLbl="solidFgAcc1" presStyleIdx="1" presStyleCnt="4"/>
      <dgm:spPr/>
    </dgm:pt>
    <dgm:pt modelId="{81609AD1-2B6E-4217-B044-87CEBB0BDC0E}" type="pres">
      <dgm:prSet presAssocID="{BE3D2979-60BC-4FE4-9C5B-66A3355B154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555631B-79F6-463D-92AE-7C1A3724C31C}" type="pres">
      <dgm:prSet presAssocID="{BE3D2979-60BC-4FE4-9C5B-66A3355B1544}" presName="accent_3" presStyleCnt="0"/>
      <dgm:spPr/>
    </dgm:pt>
    <dgm:pt modelId="{666B831C-4C83-403E-95F6-65C9A846AEC5}" type="pres">
      <dgm:prSet presAssocID="{BE3D2979-60BC-4FE4-9C5B-66A3355B1544}" presName="accentRepeatNode" presStyleLbl="solidFgAcc1" presStyleIdx="2" presStyleCnt="4"/>
      <dgm:spPr/>
    </dgm:pt>
    <dgm:pt modelId="{752ECBB6-10DB-4E1B-93D3-6BE600B0D24B}" type="pres">
      <dgm:prSet presAssocID="{F555C5E7-A493-4563-B46C-400E50E2F2C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DDAFD50-521C-4C20-B972-4A1A870A15AE}" type="pres">
      <dgm:prSet presAssocID="{F555C5E7-A493-4563-B46C-400E50E2F2C2}" presName="accent_4" presStyleCnt="0"/>
      <dgm:spPr/>
    </dgm:pt>
    <dgm:pt modelId="{CFC3C5DF-6D5C-4C99-9D39-BF4F16E556DA}" type="pres">
      <dgm:prSet presAssocID="{F555C5E7-A493-4563-B46C-400E50E2F2C2}" presName="accentRepeatNode" presStyleLbl="solidFgAcc1" presStyleIdx="3" presStyleCnt="4"/>
      <dgm:spPr/>
    </dgm:pt>
  </dgm:ptLst>
  <dgm:cxnLst>
    <dgm:cxn modelId="{0A9058C9-04AF-4A8E-A016-0750FE946F81}" type="presOf" srcId="{B12CBCBE-FBBB-4F65-A753-6C0E54A7FDA3}" destId="{AD48F511-2A0F-41B0-8459-EE89D0618DDE}" srcOrd="0" destOrd="0" presId="urn:microsoft.com/office/officeart/2008/layout/VerticalCurvedList"/>
    <dgm:cxn modelId="{4056C7D7-7490-4A72-8888-68441277187D}" srcId="{B12CBCBE-FBBB-4F65-A753-6C0E54A7FDA3}" destId="{F555C5E7-A493-4563-B46C-400E50E2F2C2}" srcOrd="3" destOrd="0" parTransId="{8116D973-9B8D-41F5-BAEE-393FADF3295C}" sibTransId="{B3B22404-1246-4BC8-B471-F03D589B2244}"/>
    <dgm:cxn modelId="{107456FE-8FE4-4E32-8126-09B2962359E7}" type="presOf" srcId="{BE3D2979-60BC-4FE4-9C5B-66A3355B1544}" destId="{81609AD1-2B6E-4217-B044-87CEBB0BDC0E}" srcOrd="0" destOrd="0" presId="urn:microsoft.com/office/officeart/2008/layout/VerticalCurvedList"/>
    <dgm:cxn modelId="{02FA5E2E-5AD2-4748-AF61-9F5A94B451D8}" type="presOf" srcId="{F555C5E7-A493-4563-B46C-400E50E2F2C2}" destId="{752ECBB6-10DB-4E1B-93D3-6BE600B0D24B}" srcOrd="0" destOrd="0" presId="urn:microsoft.com/office/officeart/2008/layout/VerticalCurvedList"/>
    <dgm:cxn modelId="{BAC0F60A-2B82-4D5E-BA5E-61C805D08928}" type="presOf" srcId="{FD2265D1-F9D5-4F8E-AACE-5BFD9509FAD0}" destId="{14FCA9EC-ACF9-482E-A691-72414117D0A5}" srcOrd="0" destOrd="0" presId="urn:microsoft.com/office/officeart/2008/layout/VerticalCurvedList"/>
    <dgm:cxn modelId="{8C161E5C-1893-4F03-996A-F1F6E17D69A8}" srcId="{B12CBCBE-FBBB-4F65-A753-6C0E54A7FDA3}" destId="{E1C938FE-2A95-48AD-BD33-7EC0E1AD0FA7}" srcOrd="1" destOrd="0" parTransId="{B80B1F15-AEC6-44F1-A122-5987DE8593BD}" sibTransId="{DB8E2695-0AE9-44A5-81F5-56D51485B7D5}"/>
    <dgm:cxn modelId="{906DF5E5-C418-4474-8BFE-2C4250712FAA}" srcId="{B12CBCBE-FBBB-4F65-A753-6C0E54A7FDA3}" destId="{B2E19494-D9FA-4B4E-8D4C-59C3CABCBE72}" srcOrd="0" destOrd="0" parTransId="{ECDE35C9-5B7F-45DE-93CE-284D2AA52377}" sibTransId="{FD2265D1-F9D5-4F8E-AACE-5BFD9509FAD0}"/>
    <dgm:cxn modelId="{73156200-3A18-469F-BCB1-77FD284D745C}" type="presOf" srcId="{E1C938FE-2A95-48AD-BD33-7EC0E1AD0FA7}" destId="{E6DEEE36-64B8-42BA-BC3C-FA297DFB3379}" srcOrd="0" destOrd="0" presId="urn:microsoft.com/office/officeart/2008/layout/VerticalCurvedList"/>
    <dgm:cxn modelId="{4431FA28-B75E-4F08-856E-F4A8D273ECEB}" srcId="{B12CBCBE-FBBB-4F65-A753-6C0E54A7FDA3}" destId="{BE3D2979-60BC-4FE4-9C5B-66A3355B1544}" srcOrd="2" destOrd="0" parTransId="{B3C25E71-0474-4B59-AE0A-DEEBE6EBE901}" sibTransId="{96C92B1C-C28B-422E-A869-A74FF478BB78}"/>
    <dgm:cxn modelId="{AE98E919-0E5A-4364-92A1-C96717251C81}" type="presOf" srcId="{B2E19494-D9FA-4B4E-8D4C-59C3CABCBE72}" destId="{6BB90374-9470-4710-8862-084B3DA58F66}" srcOrd="0" destOrd="0" presId="urn:microsoft.com/office/officeart/2008/layout/VerticalCurvedList"/>
    <dgm:cxn modelId="{0FD58D50-B793-402A-8DCF-668078450FFC}" type="presParOf" srcId="{AD48F511-2A0F-41B0-8459-EE89D0618DDE}" destId="{F48FBDE1-8897-4E92-9867-2E311FC40E63}" srcOrd="0" destOrd="0" presId="urn:microsoft.com/office/officeart/2008/layout/VerticalCurvedList"/>
    <dgm:cxn modelId="{002B4148-FBEA-4C5C-B76F-D2A423CB73EC}" type="presParOf" srcId="{F48FBDE1-8897-4E92-9867-2E311FC40E63}" destId="{EFB3C856-0DF1-46EB-B2C2-D40012A5FB97}" srcOrd="0" destOrd="0" presId="urn:microsoft.com/office/officeart/2008/layout/VerticalCurvedList"/>
    <dgm:cxn modelId="{53575FDD-253A-44B5-A5D8-FABF7BA2B5AA}" type="presParOf" srcId="{EFB3C856-0DF1-46EB-B2C2-D40012A5FB97}" destId="{6FE67F53-11F1-4524-8D42-F7E571EB1974}" srcOrd="0" destOrd="0" presId="urn:microsoft.com/office/officeart/2008/layout/VerticalCurvedList"/>
    <dgm:cxn modelId="{70AD2436-7A90-47DC-9527-D599F8A4C652}" type="presParOf" srcId="{EFB3C856-0DF1-46EB-B2C2-D40012A5FB97}" destId="{14FCA9EC-ACF9-482E-A691-72414117D0A5}" srcOrd="1" destOrd="0" presId="urn:microsoft.com/office/officeart/2008/layout/VerticalCurvedList"/>
    <dgm:cxn modelId="{D3AAB95E-E738-4B10-AB7B-81DEB3813C17}" type="presParOf" srcId="{EFB3C856-0DF1-46EB-B2C2-D40012A5FB97}" destId="{CCE4CC19-D04D-447D-B5A9-E061ACAA522E}" srcOrd="2" destOrd="0" presId="urn:microsoft.com/office/officeart/2008/layout/VerticalCurvedList"/>
    <dgm:cxn modelId="{8AB06F7A-F5D8-4063-A92B-9A52A989BFA6}" type="presParOf" srcId="{EFB3C856-0DF1-46EB-B2C2-D40012A5FB97}" destId="{57EDE22C-B6DB-4274-89F5-D1C51E73538E}" srcOrd="3" destOrd="0" presId="urn:microsoft.com/office/officeart/2008/layout/VerticalCurvedList"/>
    <dgm:cxn modelId="{255BE681-8AE3-4E64-A25F-65AF1C0D1B8A}" type="presParOf" srcId="{F48FBDE1-8897-4E92-9867-2E311FC40E63}" destId="{6BB90374-9470-4710-8862-084B3DA58F66}" srcOrd="1" destOrd="0" presId="urn:microsoft.com/office/officeart/2008/layout/VerticalCurvedList"/>
    <dgm:cxn modelId="{96B6D03A-B721-4725-AA57-C7CE344A4E50}" type="presParOf" srcId="{F48FBDE1-8897-4E92-9867-2E311FC40E63}" destId="{3811326E-CAFC-4859-89FB-E346E2E6553A}" srcOrd="2" destOrd="0" presId="urn:microsoft.com/office/officeart/2008/layout/VerticalCurvedList"/>
    <dgm:cxn modelId="{4F090363-387F-4725-B2C2-76DB510C90CE}" type="presParOf" srcId="{3811326E-CAFC-4859-89FB-E346E2E6553A}" destId="{AF7E574B-0A34-4528-A3AB-C82174C0D9F0}" srcOrd="0" destOrd="0" presId="urn:microsoft.com/office/officeart/2008/layout/VerticalCurvedList"/>
    <dgm:cxn modelId="{85B594A2-BA55-4E7F-8F71-8CC7B3D7014E}" type="presParOf" srcId="{F48FBDE1-8897-4E92-9867-2E311FC40E63}" destId="{E6DEEE36-64B8-42BA-BC3C-FA297DFB3379}" srcOrd="3" destOrd="0" presId="urn:microsoft.com/office/officeart/2008/layout/VerticalCurvedList"/>
    <dgm:cxn modelId="{9567A5D0-AAD5-4B3C-8B01-9C0F087A8A7C}" type="presParOf" srcId="{F48FBDE1-8897-4E92-9867-2E311FC40E63}" destId="{F7AF0E56-6145-455A-B740-526CFFA4BD0B}" srcOrd="4" destOrd="0" presId="urn:microsoft.com/office/officeart/2008/layout/VerticalCurvedList"/>
    <dgm:cxn modelId="{E14479E7-1DA7-46DE-BD87-1D6E8B72BE45}" type="presParOf" srcId="{F7AF0E56-6145-455A-B740-526CFFA4BD0B}" destId="{6D2C8CC8-35F4-4959-BE1B-B46194172877}" srcOrd="0" destOrd="0" presId="urn:microsoft.com/office/officeart/2008/layout/VerticalCurvedList"/>
    <dgm:cxn modelId="{1AF718F8-02FD-4D8C-BC8F-B0C4EC1FEF55}" type="presParOf" srcId="{F48FBDE1-8897-4E92-9867-2E311FC40E63}" destId="{81609AD1-2B6E-4217-B044-87CEBB0BDC0E}" srcOrd="5" destOrd="0" presId="urn:microsoft.com/office/officeart/2008/layout/VerticalCurvedList"/>
    <dgm:cxn modelId="{2DC0B927-1252-456C-BA0C-DCCE91CF6A76}" type="presParOf" srcId="{F48FBDE1-8897-4E92-9867-2E311FC40E63}" destId="{2555631B-79F6-463D-92AE-7C1A3724C31C}" srcOrd="6" destOrd="0" presId="urn:microsoft.com/office/officeart/2008/layout/VerticalCurvedList"/>
    <dgm:cxn modelId="{5B7E2339-A448-45C3-9452-FF71F413C430}" type="presParOf" srcId="{2555631B-79F6-463D-92AE-7C1A3724C31C}" destId="{666B831C-4C83-403E-95F6-65C9A846AEC5}" srcOrd="0" destOrd="0" presId="urn:microsoft.com/office/officeart/2008/layout/VerticalCurvedList"/>
    <dgm:cxn modelId="{F9547DEF-A08E-4790-8BDC-3DA971DE48F8}" type="presParOf" srcId="{F48FBDE1-8897-4E92-9867-2E311FC40E63}" destId="{752ECBB6-10DB-4E1B-93D3-6BE600B0D24B}" srcOrd="7" destOrd="0" presId="urn:microsoft.com/office/officeart/2008/layout/VerticalCurvedList"/>
    <dgm:cxn modelId="{0294F4DD-9E27-463A-B82C-DD959DDD66E8}" type="presParOf" srcId="{F48FBDE1-8897-4E92-9867-2E311FC40E63}" destId="{FDDAFD50-521C-4C20-B972-4A1A870A15AE}" srcOrd="8" destOrd="0" presId="urn:microsoft.com/office/officeart/2008/layout/VerticalCurvedList"/>
    <dgm:cxn modelId="{2BAA3D3E-A510-4923-B23E-7C519A7FB4A8}" type="presParOf" srcId="{FDDAFD50-521C-4C20-B972-4A1A870A15AE}" destId="{CFC3C5DF-6D5C-4C99-9D39-BF4F16E556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67A6DD0-5B90-487A-BEA1-4223EBC20D5F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8E93D97-1B73-4BD8-8C5E-85992CA88A25}" type="pres">
      <dgm:prSet presAssocID="{467A6DD0-5B90-487A-BEA1-4223EBC20D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</dgm:ptLst>
  <dgm:cxnLst>
    <dgm:cxn modelId="{373E8DD5-9188-4B16-9DF1-A0C811434BE7}" type="presOf" srcId="{467A6DD0-5B90-487A-BEA1-4223EBC20D5F}" destId="{E8E93D97-1B73-4BD8-8C5E-85992CA88A25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1B4CF4A-9AFC-434B-8F76-CF278F0E0DF0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5443AE3-F761-4773-A688-E8D10FCAB227}">
      <dgm:prSet phldrT="[Tekst]" custT="1"/>
      <dgm:spPr/>
      <dgm:t>
        <a:bodyPr/>
        <a:lstStyle/>
        <a:p>
          <a:r>
            <a:rPr lang="pl-PL" sz="1600" dirty="0"/>
            <a:t>PLAN</a:t>
          </a:r>
        </a:p>
      </dgm:t>
    </dgm:pt>
    <dgm:pt modelId="{3D817F11-65D3-4EA0-A322-5EECF5DFA205}" type="parTrans" cxnId="{72477625-0B0A-411B-AA72-EFEE251E95E0}">
      <dgm:prSet/>
      <dgm:spPr/>
      <dgm:t>
        <a:bodyPr/>
        <a:lstStyle/>
        <a:p>
          <a:endParaRPr lang="pl-PL"/>
        </a:p>
      </dgm:t>
    </dgm:pt>
    <dgm:pt modelId="{D4300097-CC76-4803-AC8A-8EFB45881BE3}" type="sibTrans" cxnId="{72477625-0B0A-411B-AA72-EFEE251E95E0}">
      <dgm:prSet/>
      <dgm:spPr/>
      <dgm:t>
        <a:bodyPr/>
        <a:lstStyle/>
        <a:p>
          <a:endParaRPr lang="pl-PL"/>
        </a:p>
      </dgm:t>
    </dgm:pt>
    <dgm:pt modelId="{A1C9B35D-338B-4CE5-8141-481E590764F5}">
      <dgm:prSet phldrT="[Tekst]" custT="1"/>
      <dgm:spPr/>
      <dgm:t>
        <a:bodyPr/>
        <a:lstStyle/>
        <a:p>
          <a:r>
            <a:rPr lang="pl-PL" sz="2000" dirty="0" smtClean="0"/>
            <a:t>15 005 685,00</a:t>
          </a:r>
          <a:endParaRPr lang="pl-PL" sz="2000" dirty="0"/>
        </a:p>
      </dgm:t>
    </dgm:pt>
    <dgm:pt modelId="{154CC893-264C-4EA6-A25C-1FF5BE5A5B1B}" type="parTrans" cxnId="{39201C7B-8340-44A3-8EF0-F3AFD665CFEE}">
      <dgm:prSet/>
      <dgm:spPr/>
      <dgm:t>
        <a:bodyPr/>
        <a:lstStyle/>
        <a:p>
          <a:endParaRPr lang="pl-PL"/>
        </a:p>
      </dgm:t>
    </dgm:pt>
    <dgm:pt modelId="{978AED4B-51DC-468C-B259-080DB49094A0}" type="sibTrans" cxnId="{39201C7B-8340-44A3-8EF0-F3AFD665CFEE}">
      <dgm:prSet/>
      <dgm:spPr/>
      <dgm:t>
        <a:bodyPr/>
        <a:lstStyle/>
        <a:p>
          <a:endParaRPr lang="pl-PL"/>
        </a:p>
      </dgm:t>
    </dgm:pt>
    <dgm:pt modelId="{FF4B8DC0-60C2-4008-A199-930318D81431}">
      <dgm:prSet phldrT="[Tekst]" custT="1"/>
      <dgm:spPr/>
      <dgm:t>
        <a:bodyPr/>
        <a:lstStyle/>
        <a:p>
          <a:r>
            <a:rPr lang="pl-PL" sz="1600" dirty="0"/>
            <a:t>WYKONANIE</a:t>
          </a:r>
        </a:p>
      </dgm:t>
    </dgm:pt>
    <dgm:pt modelId="{EBACE027-4091-4D7A-919F-3583B3CB5BAE}" type="parTrans" cxnId="{CC345E08-21A9-4A11-A0B2-8450C4EE766E}">
      <dgm:prSet/>
      <dgm:spPr/>
      <dgm:t>
        <a:bodyPr/>
        <a:lstStyle/>
        <a:p>
          <a:endParaRPr lang="pl-PL"/>
        </a:p>
      </dgm:t>
    </dgm:pt>
    <dgm:pt modelId="{FADAC9E5-8F95-4158-AD49-972EA1659DC2}" type="sibTrans" cxnId="{CC345E08-21A9-4A11-A0B2-8450C4EE766E}">
      <dgm:prSet/>
      <dgm:spPr/>
      <dgm:t>
        <a:bodyPr/>
        <a:lstStyle/>
        <a:p>
          <a:endParaRPr lang="pl-PL"/>
        </a:p>
      </dgm:t>
    </dgm:pt>
    <dgm:pt modelId="{4C42AB9F-6CD1-47F4-ADAF-2AE3A3247728}">
      <dgm:prSet phldrT="[Tekst]" custT="1"/>
      <dgm:spPr/>
      <dgm:t>
        <a:bodyPr/>
        <a:lstStyle/>
        <a:p>
          <a:r>
            <a:rPr lang="pl-PL" sz="2000" dirty="0" smtClean="0"/>
            <a:t>14 800 512,53</a:t>
          </a:r>
          <a:endParaRPr lang="pl-PL" sz="2000" dirty="0"/>
        </a:p>
      </dgm:t>
    </dgm:pt>
    <dgm:pt modelId="{8D9DD417-288E-41D6-A9CB-80CE7EF68AC5}" type="parTrans" cxnId="{484F9AF0-4964-486E-BB11-DA5FF24EA9F1}">
      <dgm:prSet/>
      <dgm:spPr/>
      <dgm:t>
        <a:bodyPr/>
        <a:lstStyle/>
        <a:p>
          <a:endParaRPr lang="pl-PL"/>
        </a:p>
      </dgm:t>
    </dgm:pt>
    <dgm:pt modelId="{743E6C77-5FB2-4B7B-89A7-6168DCD26DEB}" type="sibTrans" cxnId="{484F9AF0-4964-486E-BB11-DA5FF24EA9F1}">
      <dgm:prSet/>
      <dgm:spPr/>
      <dgm:t>
        <a:bodyPr/>
        <a:lstStyle/>
        <a:p>
          <a:endParaRPr lang="pl-PL"/>
        </a:p>
      </dgm:t>
    </dgm:pt>
    <dgm:pt modelId="{203142D4-D6D0-4879-BE61-C2E12753D582}" type="pres">
      <dgm:prSet presAssocID="{D1B4CF4A-9AFC-434B-8F76-CF278F0E0DF0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8BE92F1B-A02F-4FDF-B4F6-A7A72F640C3F}" type="pres">
      <dgm:prSet presAssocID="{15443AE3-F761-4773-A688-E8D10FCAB227}" presName="posSpace" presStyleCnt="0"/>
      <dgm:spPr/>
    </dgm:pt>
    <dgm:pt modelId="{0CD10FEF-B503-4744-A497-E7997F8503C0}" type="pres">
      <dgm:prSet presAssocID="{15443AE3-F761-4773-A688-E8D10FCAB227}" presName="vertFlow" presStyleCnt="0"/>
      <dgm:spPr/>
    </dgm:pt>
    <dgm:pt modelId="{A8F85DE5-D0CC-4473-9B93-6F15690523D1}" type="pres">
      <dgm:prSet presAssocID="{15443AE3-F761-4773-A688-E8D10FCAB227}" presName="topSpace" presStyleCnt="0"/>
      <dgm:spPr/>
    </dgm:pt>
    <dgm:pt modelId="{11F9925F-6D05-4285-8AB3-3CC570909B08}" type="pres">
      <dgm:prSet presAssocID="{15443AE3-F761-4773-A688-E8D10FCAB227}" presName="firstComp" presStyleCnt="0"/>
      <dgm:spPr/>
    </dgm:pt>
    <dgm:pt modelId="{E21C6354-D1CB-4CA6-A605-7C83442F8819}" type="pres">
      <dgm:prSet presAssocID="{15443AE3-F761-4773-A688-E8D10FCAB227}" presName="firstChild" presStyleLbl="bgAccFollowNode1" presStyleIdx="0" presStyleCnt="2" custScaleX="107927" custScaleY="70294" custLinFactNeighborX="8260" custLinFactNeighborY="31232"/>
      <dgm:spPr/>
      <dgm:t>
        <a:bodyPr/>
        <a:lstStyle/>
        <a:p>
          <a:endParaRPr lang="pl-PL"/>
        </a:p>
      </dgm:t>
    </dgm:pt>
    <dgm:pt modelId="{2D802D6A-D4CA-4457-A7EB-EF4194817225}" type="pres">
      <dgm:prSet presAssocID="{15443AE3-F761-4773-A688-E8D10FCAB227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74FE9A-7FFF-4792-BD5E-01FDA774D27E}" type="pres">
      <dgm:prSet presAssocID="{15443AE3-F761-4773-A688-E8D10FCAB227}" presName="negSpace" presStyleCnt="0"/>
      <dgm:spPr/>
    </dgm:pt>
    <dgm:pt modelId="{EC7BB4B3-4819-4A03-920B-91D8AF03A8AD}" type="pres">
      <dgm:prSet presAssocID="{15443AE3-F761-4773-A688-E8D10FCAB227}" presName="circle" presStyleLbl="node1" presStyleIdx="0" presStyleCnt="2" custScaleX="111985" custScaleY="113627" custLinFactNeighborX="3821" custLinFactNeighborY="280"/>
      <dgm:spPr/>
      <dgm:t>
        <a:bodyPr/>
        <a:lstStyle/>
        <a:p>
          <a:endParaRPr lang="pl-PL"/>
        </a:p>
      </dgm:t>
    </dgm:pt>
    <dgm:pt modelId="{1086C15E-83EC-4B5E-8B03-A3A4D870B404}" type="pres">
      <dgm:prSet presAssocID="{D4300097-CC76-4803-AC8A-8EFB45881BE3}" presName="transSpace" presStyleCnt="0"/>
      <dgm:spPr/>
    </dgm:pt>
    <dgm:pt modelId="{36C19493-ECF2-47A8-8E95-7849FFC8F005}" type="pres">
      <dgm:prSet presAssocID="{FF4B8DC0-60C2-4008-A199-930318D81431}" presName="posSpace" presStyleCnt="0"/>
      <dgm:spPr/>
    </dgm:pt>
    <dgm:pt modelId="{329BC4B6-28AA-4599-9B90-1D7F751DA5A9}" type="pres">
      <dgm:prSet presAssocID="{FF4B8DC0-60C2-4008-A199-930318D81431}" presName="vertFlow" presStyleCnt="0"/>
      <dgm:spPr/>
    </dgm:pt>
    <dgm:pt modelId="{FCB0D7FE-66A3-41C9-97E7-1EC75DB9B549}" type="pres">
      <dgm:prSet presAssocID="{FF4B8DC0-60C2-4008-A199-930318D81431}" presName="topSpace" presStyleCnt="0"/>
      <dgm:spPr/>
    </dgm:pt>
    <dgm:pt modelId="{9DCB711C-8840-4540-AC8F-2DCCCF60A5FD}" type="pres">
      <dgm:prSet presAssocID="{FF4B8DC0-60C2-4008-A199-930318D81431}" presName="firstComp" presStyleCnt="0"/>
      <dgm:spPr/>
    </dgm:pt>
    <dgm:pt modelId="{D7560ACB-A379-4C1A-81A1-14E1055D5085}" type="pres">
      <dgm:prSet presAssocID="{FF4B8DC0-60C2-4008-A199-930318D81431}" presName="firstChild" presStyleLbl="bgAccFollowNode1" presStyleIdx="1" presStyleCnt="2" custScaleX="105691" custScaleY="65154" custLinFactNeighborX="-1480" custLinFactNeighborY="37604"/>
      <dgm:spPr/>
      <dgm:t>
        <a:bodyPr/>
        <a:lstStyle/>
        <a:p>
          <a:endParaRPr lang="pl-PL"/>
        </a:p>
      </dgm:t>
    </dgm:pt>
    <dgm:pt modelId="{7BFBAFB5-E730-48CA-AFA2-D21E94589971}" type="pres">
      <dgm:prSet presAssocID="{FF4B8DC0-60C2-4008-A199-930318D81431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3FBF47E-8879-43EF-8053-08BE3110D11B}" type="pres">
      <dgm:prSet presAssocID="{FF4B8DC0-60C2-4008-A199-930318D81431}" presName="negSpace" presStyleCnt="0"/>
      <dgm:spPr/>
    </dgm:pt>
    <dgm:pt modelId="{18AC3412-80B1-4FB7-91AB-A365F60DFFB8}" type="pres">
      <dgm:prSet presAssocID="{FF4B8DC0-60C2-4008-A199-930318D81431}" presName="circle" presStyleLbl="node1" presStyleIdx="1" presStyleCnt="2" custScaleX="117981" custScaleY="108102" custLinFactNeighborX="-4420" custLinFactNeighborY="2021"/>
      <dgm:spPr/>
      <dgm:t>
        <a:bodyPr/>
        <a:lstStyle/>
        <a:p>
          <a:endParaRPr lang="pl-PL"/>
        </a:p>
      </dgm:t>
    </dgm:pt>
  </dgm:ptLst>
  <dgm:cxnLst>
    <dgm:cxn modelId="{6E4677AE-CEF4-49A4-B3D9-4BF0417C7F5E}" type="presOf" srcId="{15443AE3-F761-4773-A688-E8D10FCAB227}" destId="{EC7BB4B3-4819-4A03-920B-91D8AF03A8AD}" srcOrd="0" destOrd="0" presId="urn:microsoft.com/office/officeart/2005/8/layout/hList9"/>
    <dgm:cxn modelId="{72477625-0B0A-411B-AA72-EFEE251E95E0}" srcId="{D1B4CF4A-9AFC-434B-8F76-CF278F0E0DF0}" destId="{15443AE3-F761-4773-A688-E8D10FCAB227}" srcOrd="0" destOrd="0" parTransId="{3D817F11-65D3-4EA0-A322-5EECF5DFA205}" sibTransId="{D4300097-CC76-4803-AC8A-8EFB45881BE3}"/>
    <dgm:cxn modelId="{ECF62692-E8BC-47F9-8F9C-79B592338453}" type="presOf" srcId="{4C42AB9F-6CD1-47F4-ADAF-2AE3A3247728}" destId="{D7560ACB-A379-4C1A-81A1-14E1055D5085}" srcOrd="0" destOrd="0" presId="urn:microsoft.com/office/officeart/2005/8/layout/hList9"/>
    <dgm:cxn modelId="{A960E956-216D-438F-962E-E17323D066AB}" type="presOf" srcId="{FF4B8DC0-60C2-4008-A199-930318D81431}" destId="{18AC3412-80B1-4FB7-91AB-A365F60DFFB8}" srcOrd="0" destOrd="0" presId="urn:microsoft.com/office/officeart/2005/8/layout/hList9"/>
    <dgm:cxn modelId="{4F2633F6-9001-412B-A398-BF0AB7BC94F0}" type="presOf" srcId="{A1C9B35D-338B-4CE5-8141-481E590764F5}" destId="{E21C6354-D1CB-4CA6-A605-7C83442F8819}" srcOrd="0" destOrd="0" presId="urn:microsoft.com/office/officeart/2005/8/layout/hList9"/>
    <dgm:cxn modelId="{39201C7B-8340-44A3-8EF0-F3AFD665CFEE}" srcId="{15443AE3-F761-4773-A688-E8D10FCAB227}" destId="{A1C9B35D-338B-4CE5-8141-481E590764F5}" srcOrd="0" destOrd="0" parTransId="{154CC893-264C-4EA6-A25C-1FF5BE5A5B1B}" sibTransId="{978AED4B-51DC-468C-B259-080DB49094A0}"/>
    <dgm:cxn modelId="{A378BA60-3351-418D-AB15-21115AF8A583}" type="presOf" srcId="{A1C9B35D-338B-4CE5-8141-481E590764F5}" destId="{2D802D6A-D4CA-4457-A7EB-EF4194817225}" srcOrd="1" destOrd="0" presId="urn:microsoft.com/office/officeart/2005/8/layout/hList9"/>
    <dgm:cxn modelId="{1CD1750D-8737-46E4-8346-6570B47C2E9F}" type="presOf" srcId="{D1B4CF4A-9AFC-434B-8F76-CF278F0E0DF0}" destId="{203142D4-D6D0-4879-BE61-C2E12753D582}" srcOrd="0" destOrd="0" presId="urn:microsoft.com/office/officeart/2005/8/layout/hList9"/>
    <dgm:cxn modelId="{CC345E08-21A9-4A11-A0B2-8450C4EE766E}" srcId="{D1B4CF4A-9AFC-434B-8F76-CF278F0E0DF0}" destId="{FF4B8DC0-60C2-4008-A199-930318D81431}" srcOrd="1" destOrd="0" parTransId="{EBACE027-4091-4D7A-919F-3583B3CB5BAE}" sibTransId="{FADAC9E5-8F95-4158-AD49-972EA1659DC2}"/>
    <dgm:cxn modelId="{484F9AF0-4964-486E-BB11-DA5FF24EA9F1}" srcId="{FF4B8DC0-60C2-4008-A199-930318D81431}" destId="{4C42AB9F-6CD1-47F4-ADAF-2AE3A3247728}" srcOrd="0" destOrd="0" parTransId="{8D9DD417-288E-41D6-A9CB-80CE7EF68AC5}" sibTransId="{743E6C77-5FB2-4B7B-89A7-6168DCD26DEB}"/>
    <dgm:cxn modelId="{286AAA67-7446-40B5-8987-3C223F860742}" type="presOf" srcId="{4C42AB9F-6CD1-47F4-ADAF-2AE3A3247728}" destId="{7BFBAFB5-E730-48CA-AFA2-D21E94589971}" srcOrd="1" destOrd="0" presId="urn:microsoft.com/office/officeart/2005/8/layout/hList9"/>
    <dgm:cxn modelId="{6BF2702A-607C-4E95-93A6-4D0E85D45BAF}" type="presParOf" srcId="{203142D4-D6D0-4879-BE61-C2E12753D582}" destId="{8BE92F1B-A02F-4FDF-B4F6-A7A72F640C3F}" srcOrd="0" destOrd="0" presId="urn:microsoft.com/office/officeart/2005/8/layout/hList9"/>
    <dgm:cxn modelId="{CBFCC920-E7D4-464B-AA2F-79794B70CCCE}" type="presParOf" srcId="{203142D4-D6D0-4879-BE61-C2E12753D582}" destId="{0CD10FEF-B503-4744-A497-E7997F8503C0}" srcOrd="1" destOrd="0" presId="urn:microsoft.com/office/officeart/2005/8/layout/hList9"/>
    <dgm:cxn modelId="{1F5FDAD7-D19F-4CD1-93D4-7398084648BE}" type="presParOf" srcId="{0CD10FEF-B503-4744-A497-E7997F8503C0}" destId="{A8F85DE5-D0CC-4473-9B93-6F15690523D1}" srcOrd="0" destOrd="0" presId="urn:microsoft.com/office/officeart/2005/8/layout/hList9"/>
    <dgm:cxn modelId="{D02CF5CC-56C2-442A-A605-99F49A07FF2E}" type="presParOf" srcId="{0CD10FEF-B503-4744-A497-E7997F8503C0}" destId="{11F9925F-6D05-4285-8AB3-3CC570909B08}" srcOrd="1" destOrd="0" presId="urn:microsoft.com/office/officeart/2005/8/layout/hList9"/>
    <dgm:cxn modelId="{03109C1E-0A58-46EC-8C52-05A975D64CAB}" type="presParOf" srcId="{11F9925F-6D05-4285-8AB3-3CC570909B08}" destId="{E21C6354-D1CB-4CA6-A605-7C83442F8819}" srcOrd="0" destOrd="0" presId="urn:microsoft.com/office/officeart/2005/8/layout/hList9"/>
    <dgm:cxn modelId="{55557B6F-7809-4843-ADBC-343A9497E4D6}" type="presParOf" srcId="{11F9925F-6D05-4285-8AB3-3CC570909B08}" destId="{2D802D6A-D4CA-4457-A7EB-EF4194817225}" srcOrd="1" destOrd="0" presId="urn:microsoft.com/office/officeart/2005/8/layout/hList9"/>
    <dgm:cxn modelId="{1E438D62-5BA9-4D8B-963F-1FDF6CCE0585}" type="presParOf" srcId="{203142D4-D6D0-4879-BE61-C2E12753D582}" destId="{AF74FE9A-7FFF-4792-BD5E-01FDA774D27E}" srcOrd="2" destOrd="0" presId="urn:microsoft.com/office/officeart/2005/8/layout/hList9"/>
    <dgm:cxn modelId="{B3D205E1-15DA-4E60-8EF5-2BA179122873}" type="presParOf" srcId="{203142D4-D6D0-4879-BE61-C2E12753D582}" destId="{EC7BB4B3-4819-4A03-920B-91D8AF03A8AD}" srcOrd="3" destOrd="0" presId="urn:microsoft.com/office/officeart/2005/8/layout/hList9"/>
    <dgm:cxn modelId="{14606A92-0553-4AA2-A8A6-EB65E0A8CCA6}" type="presParOf" srcId="{203142D4-D6D0-4879-BE61-C2E12753D582}" destId="{1086C15E-83EC-4B5E-8B03-A3A4D870B404}" srcOrd="4" destOrd="0" presId="urn:microsoft.com/office/officeart/2005/8/layout/hList9"/>
    <dgm:cxn modelId="{2C3F4D01-7279-4736-9D60-EA841A2A04F2}" type="presParOf" srcId="{203142D4-D6D0-4879-BE61-C2E12753D582}" destId="{36C19493-ECF2-47A8-8E95-7849FFC8F005}" srcOrd="5" destOrd="0" presId="urn:microsoft.com/office/officeart/2005/8/layout/hList9"/>
    <dgm:cxn modelId="{70111B79-FAFA-4823-B850-3A0CDA6BD925}" type="presParOf" srcId="{203142D4-D6D0-4879-BE61-C2E12753D582}" destId="{329BC4B6-28AA-4599-9B90-1D7F751DA5A9}" srcOrd="6" destOrd="0" presId="urn:microsoft.com/office/officeart/2005/8/layout/hList9"/>
    <dgm:cxn modelId="{C91A3229-7C3D-4F09-BF09-6A60BED934EE}" type="presParOf" srcId="{329BC4B6-28AA-4599-9B90-1D7F751DA5A9}" destId="{FCB0D7FE-66A3-41C9-97E7-1EC75DB9B549}" srcOrd="0" destOrd="0" presId="urn:microsoft.com/office/officeart/2005/8/layout/hList9"/>
    <dgm:cxn modelId="{E7832B3F-42A9-4061-9313-53E827F470BC}" type="presParOf" srcId="{329BC4B6-28AA-4599-9B90-1D7F751DA5A9}" destId="{9DCB711C-8840-4540-AC8F-2DCCCF60A5FD}" srcOrd="1" destOrd="0" presId="urn:microsoft.com/office/officeart/2005/8/layout/hList9"/>
    <dgm:cxn modelId="{9A7C662A-F339-4A2F-96F5-569684211B3C}" type="presParOf" srcId="{9DCB711C-8840-4540-AC8F-2DCCCF60A5FD}" destId="{D7560ACB-A379-4C1A-81A1-14E1055D5085}" srcOrd="0" destOrd="0" presId="urn:microsoft.com/office/officeart/2005/8/layout/hList9"/>
    <dgm:cxn modelId="{679E663D-830C-4A62-8606-E583CA8A3674}" type="presParOf" srcId="{9DCB711C-8840-4540-AC8F-2DCCCF60A5FD}" destId="{7BFBAFB5-E730-48CA-AFA2-D21E94589971}" srcOrd="1" destOrd="0" presId="urn:microsoft.com/office/officeart/2005/8/layout/hList9"/>
    <dgm:cxn modelId="{1A46D198-1AAB-4D24-AA0A-DBACCB832B84}" type="presParOf" srcId="{203142D4-D6D0-4879-BE61-C2E12753D582}" destId="{93FBF47E-8879-43EF-8053-08BE3110D11B}" srcOrd="7" destOrd="0" presId="urn:microsoft.com/office/officeart/2005/8/layout/hList9"/>
    <dgm:cxn modelId="{616C7F8A-C5E3-4C7C-83EF-A827324F124C}" type="presParOf" srcId="{203142D4-D6D0-4879-BE61-C2E12753D582}" destId="{18AC3412-80B1-4FB7-91AB-A365F60DFFB8}" srcOrd="8" destOrd="0" presId="urn:microsoft.com/office/officeart/2005/8/layout/hList9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15EF55B-DB9F-49EF-8607-61FFA5DEA1BF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AD5BE64-C9EF-42ED-8499-5D5EB0E93903}">
      <dgm:prSet phldrT="[Tekst]" custT="1"/>
      <dgm:spPr/>
      <dgm:t>
        <a:bodyPr/>
        <a:lstStyle/>
        <a:p>
          <a:r>
            <a:rPr lang="pl-PL" sz="1600" dirty="0">
              <a:solidFill>
                <a:schemeClr val="accent2">
                  <a:lumMod val="75000"/>
                </a:schemeClr>
              </a:solidFill>
            </a:rPr>
            <a:t>Wydatki bieżące</a:t>
          </a:r>
        </a:p>
      </dgm:t>
    </dgm:pt>
    <dgm:pt modelId="{D1A82B75-7AE1-4189-B22F-6205987351EE}" type="parTrans" cxnId="{18BDC07F-DCDB-489E-BF0A-157F260C2824}">
      <dgm:prSet/>
      <dgm:spPr/>
      <dgm:t>
        <a:bodyPr/>
        <a:lstStyle/>
        <a:p>
          <a:endParaRPr lang="pl-PL"/>
        </a:p>
      </dgm:t>
    </dgm:pt>
    <dgm:pt modelId="{F262F163-D68D-4A4E-9097-6D6184E3B807}" type="sibTrans" cxnId="{18BDC07F-DCDB-489E-BF0A-157F260C2824}">
      <dgm:prSet/>
      <dgm:spPr/>
      <dgm:t>
        <a:bodyPr/>
        <a:lstStyle/>
        <a:p>
          <a:endParaRPr lang="pl-PL"/>
        </a:p>
      </dgm:t>
    </dgm:pt>
    <dgm:pt modelId="{D926DE37-D256-4F46-BAAE-9B54246C4062}">
      <dgm:prSet phldrT="[Tekst]" custT="1"/>
      <dgm:spPr/>
      <dgm:t>
        <a:bodyPr/>
        <a:lstStyle/>
        <a:p>
          <a:r>
            <a:rPr lang="pl-PL" sz="1800" b="1" dirty="0"/>
            <a:t>3 871 211,89</a:t>
          </a:r>
        </a:p>
      </dgm:t>
    </dgm:pt>
    <dgm:pt modelId="{289F1CA9-D6B4-45CF-B285-01350B129FF4}" type="parTrans" cxnId="{390731BF-D11C-4F76-811A-1A3E2B6A3FCD}">
      <dgm:prSet/>
      <dgm:spPr/>
      <dgm:t>
        <a:bodyPr/>
        <a:lstStyle/>
        <a:p>
          <a:endParaRPr lang="pl-PL"/>
        </a:p>
      </dgm:t>
    </dgm:pt>
    <dgm:pt modelId="{4B6D1320-4288-4C8B-8650-28CC93BBC161}" type="sibTrans" cxnId="{390731BF-D11C-4F76-811A-1A3E2B6A3FCD}">
      <dgm:prSet/>
      <dgm:spPr/>
      <dgm:t>
        <a:bodyPr/>
        <a:lstStyle/>
        <a:p>
          <a:endParaRPr lang="pl-PL"/>
        </a:p>
      </dgm:t>
    </dgm:pt>
    <dgm:pt modelId="{5A5C2896-CF75-4EC8-8E9C-6BEAE45AAB14}">
      <dgm:prSet phldrT="[Tekst]" custT="1"/>
      <dgm:spPr/>
      <dgm:t>
        <a:bodyPr/>
        <a:lstStyle/>
        <a:p>
          <a:r>
            <a:rPr lang="pl-PL" sz="1600" dirty="0">
              <a:solidFill>
                <a:schemeClr val="accent2">
                  <a:lumMod val="75000"/>
                </a:schemeClr>
              </a:solidFill>
            </a:rPr>
            <a:t>Wydatki majątkowe</a:t>
          </a:r>
        </a:p>
      </dgm:t>
    </dgm:pt>
    <dgm:pt modelId="{922DBD8A-F4EF-469B-AD63-850952CE8045}" type="parTrans" cxnId="{4040BA36-FCAC-4837-9E75-FB93691C36CF}">
      <dgm:prSet/>
      <dgm:spPr/>
      <dgm:t>
        <a:bodyPr/>
        <a:lstStyle/>
        <a:p>
          <a:endParaRPr lang="pl-PL"/>
        </a:p>
      </dgm:t>
    </dgm:pt>
    <dgm:pt modelId="{2DBEBB3D-7AD8-4D08-8DF8-DBB046FBB590}" type="sibTrans" cxnId="{4040BA36-FCAC-4837-9E75-FB93691C36CF}">
      <dgm:prSet/>
      <dgm:spPr/>
      <dgm:t>
        <a:bodyPr/>
        <a:lstStyle/>
        <a:p>
          <a:endParaRPr lang="pl-PL"/>
        </a:p>
      </dgm:t>
    </dgm:pt>
    <dgm:pt modelId="{9193FD2E-BF84-459F-A919-4F15AC8FF2F0}">
      <dgm:prSet phldrT="[Tekst]" custT="1"/>
      <dgm:spPr/>
      <dgm:t>
        <a:bodyPr/>
        <a:lstStyle/>
        <a:p>
          <a:r>
            <a:rPr lang="pl-PL" sz="1800" b="1" dirty="0"/>
            <a:t>2 762 753,46</a:t>
          </a:r>
        </a:p>
      </dgm:t>
    </dgm:pt>
    <dgm:pt modelId="{C6543C41-D50B-405F-861F-CC7A7B5D6A22}" type="parTrans" cxnId="{C08E8AB9-3CBD-4976-B3AC-FE0027A7BB4B}">
      <dgm:prSet/>
      <dgm:spPr/>
      <dgm:t>
        <a:bodyPr/>
        <a:lstStyle/>
        <a:p>
          <a:endParaRPr lang="pl-PL"/>
        </a:p>
      </dgm:t>
    </dgm:pt>
    <dgm:pt modelId="{60571289-1FAF-478A-BD58-1B25DAEF25B6}" type="sibTrans" cxnId="{C08E8AB9-3CBD-4976-B3AC-FE0027A7BB4B}">
      <dgm:prSet/>
      <dgm:spPr/>
      <dgm:t>
        <a:bodyPr/>
        <a:lstStyle/>
        <a:p>
          <a:endParaRPr lang="pl-PL"/>
        </a:p>
      </dgm:t>
    </dgm:pt>
    <dgm:pt modelId="{CFA2DBB5-3CF0-4C33-80AF-134BA8DA12EE}" type="pres">
      <dgm:prSet presAssocID="{915EF55B-DB9F-49EF-8607-61FFA5DEA1B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7EA7EED8-5BC4-46EA-A615-86A2640D7037}" type="pres">
      <dgm:prSet presAssocID="{8AD5BE64-C9EF-42ED-8499-5D5EB0E93903}" presName="posSpace" presStyleCnt="0"/>
      <dgm:spPr/>
    </dgm:pt>
    <dgm:pt modelId="{2AD3BABF-BE0F-42F0-A60D-455D2883C01A}" type="pres">
      <dgm:prSet presAssocID="{8AD5BE64-C9EF-42ED-8499-5D5EB0E93903}" presName="vertFlow" presStyleCnt="0"/>
      <dgm:spPr/>
    </dgm:pt>
    <dgm:pt modelId="{60CD777F-2647-4C81-BEE2-2712D78721A7}" type="pres">
      <dgm:prSet presAssocID="{8AD5BE64-C9EF-42ED-8499-5D5EB0E93903}" presName="topSpace" presStyleCnt="0"/>
      <dgm:spPr/>
    </dgm:pt>
    <dgm:pt modelId="{A59218E1-367A-4928-8E5C-DD3EC3D806F9}" type="pres">
      <dgm:prSet presAssocID="{8AD5BE64-C9EF-42ED-8499-5D5EB0E93903}" presName="firstComp" presStyleCnt="0"/>
      <dgm:spPr/>
    </dgm:pt>
    <dgm:pt modelId="{616C8017-7C23-4655-B27D-E6BB10BEDB89}" type="pres">
      <dgm:prSet presAssocID="{8AD5BE64-C9EF-42ED-8499-5D5EB0E93903}" presName="firstChild" presStyleLbl="bgAccFollowNode1" presStyleIdx="0" presStyleCnt="2" custScaleX="120712" custScaleY="51334" custLinFactNeighborX="8511" custLinFactNeighborY="52009"/>
      <dgm:spPr/>
      <dgm:t>
        <a:bodyPr/>
        <a:lstStyle/>
        <a:p>
          <a:endParaRPr lang="pl-PL"/>
        </a:p>
      </dgm:t>
    </dgm:pt>
    <dgm:pt modelId="{6B60B9F0-0324-4BBF-A2A4-A022F05D450B}" type="pres">
      <dgm:prSet presAssocID="{8AD5BE64-C9EF-42ED-8499-5D5EB0E93903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7DF55CB-A9C3-4449-AD63-67A869BA4782}" type="pres">
      <dgm:prSet presAssocID="{8AD5BE64-C9EF-42ED-8499-5D5EB0E93903}" presName="negSpace" presStyleCnt="0"/>
      <dgm:spPr/>
    </dgm:pt>
    <dgm:pt modelId="{88B489EF-5EAA-4311-8D97-DA3629D9707B}" type="pres">
      <dgm:prSet presAssocID="{8AD5BE64-C9EF-42ED-8499-5D5EB0E93903}" presName="circle" presStyleLbl="node1" presStyleIdx="0" presStyleCnt="2" custScaleX="174134" custScaleY="145438" custLinFactNeighborX="56041" custLinFactNeighborY="-62658"/>
      <dgm:spPr/>
      <dgm:t>
        <a:bodyPr/>
        <a:lstStyle/>
        <a:p>
          <a:endParaRPr lang="pl-PL"/>
        </a:p>
      </dgm:t>
    </dgm:pt>
    <dgm:pt modelId="{2C6859A1-2517-4CDF-8288-0E7AF29F2D59}" type="pres">
      <dgm:prSet presAssocID="{F262F163-D68D-4A4E-9097-6D6184E3B807}" presName="transSpace" presStyleCnt="0"/>
      <dgm:spPr/>
    </dgm:pt>
    <dgm:pt modelId="{1728AAE4-71AE-4A97-93C8-37C1BFD1E2E8}" type="pres">
      <dgm:prSet presAssocID="{5A5C2896-CF75-4EC8-8E9C-6BEAE45AAB14}" presName="posSpace" presStyleCnt="0"/>
      <dgm:spPr/>
    </dgm:pt>
    <dgm:pt modelId="{947ACB21-37C3-46F3-8A25-DC17D4BBA20D}" type="pres">
      <dgm:prSet presAssocID="{5A5C2896-CF75-4EC8-8E9C-6BEAE45AAB14}" presName="vertFlow" presStyleCnt="0"/>
      <dgm:spPr/>
    </dgm:pt>
    <dgm:pt modelId="{90981FC2-805F-4A77-AE01-13362D74837B}" type="pres">
      <dgm:prSet presAssocID="{5A5C2896-CF75-4EC8-8E9C-6BEAE45AAB14}" presName="topSpace" presStyleCnt="0"/>
      <dgm:spPr/>
    </dgm:pt>
    <dgm:pt modelId="{29531549-4461-4F5F-8D8C-2CDB2DA0BDEA}" type="pres">
      <dgm:prSet presAssocID="{5A5C2896-CF75-4EC8-8E9C-6BEAE45AAB14}" presName="firstComp" presStyleCnt="0"/>
      <dgm:spPr/>
    </dgm:pt>
    <dgm:pt modelId="{80806944-83F5-4EEE-874C-2C61A546CB8D}" type="pres">
      <dgm:prSet presAssocID="{5A5C2896-CF75-4EC8-8E9C-6BEAE45AAB14}" presName="firstChild" presStyleLbl="bgAccFollowNode1" presStyleIdx="1" presStyleCnt="2" custScaleX="126488" custScaleY="52179" custLinFactNeighborX="-33749" custLinFactNeighborY="54434"/>
      <dgm:spPr/>
      <dgm:t>
        <a:bodyPr/>
        <a:lstStyle/>
        <a:p>
          <a:endParaRPr lang="pl-PL"/>
        </a:p>
      </dgm:t>
    </dgm:pt>
    <dgm:pt modelId="{490DA4EA-E1EC-43DF-AFB1-2AA751585036}" type="pres">
      <dgm:prSet presAssocID="{5A5C2896-CF75-4EC8-8E9C-6BEAE45AAB14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3D1BFB6-1186-466D-ACED-6B48EFCE157C}" type="pres">
      <dgm:prSet presAssocID="{5A5C2896-CF75-4EC8-8E9C-6BEAE45AAB14}" presName="negSpace" presStyleCnt="0"/>
      <dgm:spPr/>
    </dgm:pt>
    <dgm:pt modelId="{5DB47068-88D4-4EF3-B7D3-9C1268A69EC2}" type="pres">
      <dgm:prSet presAssocID="{5A5C2896-CF75-4EC8-8E9C-6BEAE45AAB14}" presName="circle" presStyleLbl="node1" presStyleIdx="1" presStyleCnt="2" custScaleX="165598" custScaleY="138925" custLinFactNeighborX="-8219" custLinFactNeighborY="-52184"/>
      <dgm:spPr/>
      <dgm:t>
        <a:bodyPr/>
        <a:lstStyle/>
        <a:p>
          <a:endParaRPr lang="pl-PL"/>
        </a:p>
      </dgm:t>
    </dgm:pt>
  </dgm:ptLst>
  <dgm:cxnLst>
    <dgm:cxn modelId="{7D552200-53A0-46CF-83C9-4D9E817CB15F}" type="presOf" srcId="{D926DE37-D256-4F46-BAAE-9B54246C4062}" destId="{6B60B9F0-0324-4BBF-A2A4-A022F05D450B}" srcOrd="1" destOrd="0" presId="urn:microsoft.com/office/officeart/2005/8/layout/hList9"/>
    <dgm:cxn modelId="{18BDC07F-DCDB-489E-BF0A-157F260C2824}" srcId="{915EF55B-DB9F-49EF-8607-61FFA5DEA1BF}" destId="{8AD5BE64-C9EF-42ED-8499-5D5EB0E93903}" srcOrd="0" destOrd="0" parTransId="{D1A82B75-7AE1-4189-B22F-6205987351EE}" sibTransId="{F262F163-D68D-4A4E-9097-6D6184E3B807}"/>
    <dgm:cxn modelId="{353B8118-EE5B-4EF9-8C2A-04337E517EA5}" type="presOf" srcId="{D926DE37-D256-4F46-BAAE-9B54246C4062}" destId="{616C8017-7C23-4655-B27D-E6BB10BEDB89}" srcOrd="0" destOrd="0" presId="urn:microsoft.com/office/officeart/2005/8/layout/hList9"/>
    <dgm:cxn modelId="{390731BF-D11C-4F76-811A-1A3E2B6A3FCD}" srcId="{8AD5BE64-C9EF-42ED-8499-5D5EB0E93903}" destId="{D926DE37-D256-4F46-BAAE-9B54246C4062}" srcOrd="0" destOrd="0" parTransId="{289F1CA9-D6B4-45CF-B285-01350B129FF4}" sibTransId="{4B6D1320-4288-4C8B-8650-28CC93BBC161}"/>
    <dgm:cxn modelId="{BD46D9D9-461E-4AF3-9FF3-02672F2CC014}" type="presOf" srcId="{5A5C2896-CF75-4EC8-8E9C-6BEAE45AAB14}" destId="{5DB47068-88D4-4EF3-B7D3-9C1268A69EC2}" srcOrd="0" destOrd="0" presId="urn:microsoft.com/office/officeart/2005/8/layout/hList9"/>
    <dgm:cxn modelId="{C08E8AB9-3CBD-4976-B3AC-FE0027A7BB4B}" srcId="{5A5C2896-CF75-4EC8-8E9C-6BEAE45AAB14}" destId="{9193FD2E-BF84-459F-A919-4F15AC8FF2F0}" srcOrd="0" destOrd="0" parTransId="{C6543C41-D50B-405F-861F-CC7A7B5D6A22}" sibTransId="{60571289-1FAF-478A-BD58-1B25DAEF25B6}"/>
    <dgm:cxn modelId="{4040BA36-FCAC-4837-9E75-FB93691C36CF}" srcId="{915EF55B-DB9F-49EF-8607-61FFA5DEA1BF}" destId="{5A5C2896-CF75-4EC8-8E9C-6BEAE45AAB14}" srcOrd="1" destOrd="0" parTransId="{922DBD8A-F4EF-469B-AD63-850952CE8045}" sibTransId="{2DBEBB3D-7AD8-4D08-8DF8-DBB046FBB590}"/>
    <dgm:cxn modelId="{20B47AF0-1DE0-4C40-8F29-75DB8E4252B1}" type="presOf" srcId="{915EF55B-DB9F-49EF-8607-61FFA5DEA1BF}" destId="{CFA2DBB5-3CF0-4C33-80AF-134BA8DA12EE}" srcOrd="0" destOrd="0" presId="urn:microsoft.com/office/officeart/2005/8/layout/hList9"/>
    <dgm:cxn modelId="{0D6F03A9-3451-4D8E-A764-DA89B1A4CECD}" type="presOf" srcId="{9193FD2E-BF84-459F-A919-4F15AC8FF2F0}" destId="{490DA4EA-E1EC-43DF-AFB1-2AA751585036}" srcOrd="1" destOrd="0" presId="urn:microsoft.com/office/officeart/2005/8/layout/hList9"/>
    <dgm:cxn modelId="{06EC8254-B42D-4E80-8F7F-4A5899A33004}" type="presOf" srcId="{8AD5BE64-C9EF-42ED-8499-5D5EB0E93903}" destId="{88B489EF-5EAA-4311-8D97-DA3629D9707B}" srcOrd="0" destOrd="0" presId="urn:microsoft.com/office/officeart/2005/8/layout/hList9"/>
    <dgm:cxn modelId="{1092DB12-D544-4500-B0F9-558FD3FC4141}" type="presOf" srcId="{9193FD2E-BF84-459F-A919-4F15AC8FF2F0}" destId="{80806944-83F5-4EEE-874C-2C61A546CB8D}" srcOrd="0" destOrd="0" presId="urn:microsoft.com/office/officeart/2005/8/layout/hList9"/>
    <dgm:cxn modelId="{727107A4-F6DC-4938-8DD5-C6304C11AD83}" type="presParOf" srcId="{CFA2DBB5-3CF0-4C33-80AF-134BA8DA12EE}" destId="{7EA7EED8-5BC4-46EA-A615-86A2640D7037}" srcOrd="0" destOrd="0" presId="urn:microsoft.com/office/officeart/2005/8/layout/hList9"/>
    <dgm:cxn modelId="{C12309AD-F5EF-47A3-ACF9-4E3BAFDC61EB}" type="presParOf" srcId="{CFA2DBB5-3CF0-4C33-80AF-134BA8DA12EE}" destId="{2AD3BABF-BE0F-42F0-A60D-455D2883C01A}" srcOrd="1" destOrd="0" presId="urn:microsoft.com/office/officeart/2005/8/layout/hList9"/>
    <dgm:cxn modelId="{43EAE5D6-2F9B-4081-8284-685362D084F6}" type="presParOf" srcId="{2AD3BABF-BE0F-42F0-A60D-455D2883C01A}" destId="{60CD777F-2647-4C81-BEE2-2712D78721A7}" srcOrd="0" destOrd="0" presId="urn:microsoft.com/office/officeart/2005/8/layout/hList9"/>
    <dgm:cxn modelId="{0565FE2F-EDCD-4011-94FF-41BE73E75ACF}" type="presParOf" srcId="{2AD3BABF-BE0F-42F0-A60D-455D2883C01A}" destId="{A59218E1-367A-4928-8E5C-DD3EC3D806F9}" srcOrd="1" destOrd="0" presId="urn:microsoft.com/office/officeart/2005/8/layout/hList9"/>
    <dgm:cxn modelId="{9B409BC3-844B-4E64-A8A3-4A08422304F7}" type="presParOf" srcId="{A59218E1-367A-4928-8E5C-DD3EC3D806F9}" destId="{616C8017-7C23-4655-B27D-E6BB10BEDB89}" srcOrd="0" destOrd="0" presId="urn:microsoft.com/office/officeart/2005/8/layout/hList9"/>
    <dgm:cxn modelId="{25FF379B-6FE0-48CB-8EA5-0BE7C90CCF03}" type="presParOf" srcId="{A59218E1-367A-4928-8E5C-DD3EC3D806F9}" destId="{6B60B9F0-0324-4BBF-A2A4-A022F05D450B}" srcOrd="1" destOrd="0" presId="urn:microsoft.com/office/officeart/2005/8/layout/hList9"/>
    <dgm:cxn modelId="{8CC0B6ED-2374-4C2D-A160-DD26EBF37F14}" type="presParOf" srcId="{CFA2DBB5-3CF0-4C33-80AF-134BA8DA12EE}" destId="{C7DF55CB-A9C3-4449-AD63-67A869BA4782}" srcOrd="2" destOrd="0" presId="urn:microsoft.com/office/officeart/2005/8/layout/hList9"/>
    <dgm:cxn modelId="{4EC7C7AD-4506-4EA0-8958-37FEDE8BB748}" type="presParOf" srcId="{CFA2DBB5-3CF0-4C33-80AF-134BA8DA12EE}" destId="{88B489EF-5EAA-4311-8D97-DA3629D9707B}" srcOrd="3" destOrd="0" presId="urn:microsoft.com/office/officeart/2005/8/layout/hList9"/>
    <dgm:cxn modelId="{AE6E8665-F2D8-4660-B1F5-90B461A62C70}" type="presParOf" srcId="{CFA2DBB5-3CF0-4C33-80AF-134BA8DA12EE}" destId="{2C6859A1-2517-4CDF-8288-0E7AF29F2D59}" srcOrd="4" destOrd="0" presId="urn:microsoft.com/office/officeart/2005/8/layout/hList9"/>
    <dgm:cxn modelId="{0B5B3FA9-AB1D-471C-BDBE-FBB6FD61E0B2}" type="presParOf" srcId="{CFA2DBB5-3CF0-4C33-80AF-134BA8DA12EE}" destId="{1728AAE4-71AE-4A97-93C8-37C1BFD1E2E8}" srcOrd="5" destOrd="0" presId="urn:microsoft.com/office/officeart/2005/8/layout/hList9"/>
    <dgm:cxn modelId="{5E52C878-4585-45F8-92BF-B7364A3FD01C}" type="presParOf" srcId="{CFA2DBB5-3CF0-4C33-80AF-134BA8DA12EE}" destId="{947ACB21-37C3-46F3-8A25-DC17D4BBA20D}" srcOrd="6" destOrd="0" presId="urn:microsoft.com/office/officeart/2005/8/layout/hList9"/>
    <dgm:cxn modelId="{1F55F1D6-716C-4463-8F33-2FC589E325BF}" type="presParOf" srcId="{947ACB21-37C3-46F3-8A25-DC17D4BBA20D}" destId="{90981FC2-805F-4A77-AE01-13362D74837B}" srcOrd="0" destOrd="0" presId="urn:microsoft.com/office/officeart/2005/8/layout/hList9"/>
    <dgm:cxn modelId="{162C0DB8-AE04-408D-8783-3963A5D7A799}" type="presParOf" srcId="{947ACB21-37C3-46F3-8A25-DC17D4BBA20D}" destId="{29531549-4461-4F5F-8D8C-2CDB2DA0BDEA}" srcOrd="1" destOrd="0" presId="urn:microsoft.com/office/officeart/2005/8/layout/hList9"/>
    <dgm:cxn modelId="{5053CA02-D9EB-4324-9530-D75412BA41EE}" type="presParOf" srcId="{29531549-4461-4F5F-8D8C-2CDB2DA0BDEA}" destId="{80806944-83F5-4EEE-874C-2C61A546CB8D}" srcOrd="0" destOrd="0" presId="urn:microsoft.com/office/officeart/2005/8/layout/hList9"/>
    <dgm:cxn modelId="{288853D1-8DB5-47B7-9238-D6C7FB673CA1}" type="presParOf" srcId="{29531549-4461-4F5F-8D8C-2CDB2DA0BDEA}" destId="{490DA4EA-E1EC-43DF-AFB1-2AA751585036}" srcOrd="1" destOrd="0" presId="urn:microsoft.com/office/officeart/2005/8/layout/hList9"/>
    <dgm:cxn modelId="{A1399469-1A40-44BE-9580-5B80C8E2A81A}" type="presParOf" srcId="{CFA2DBB5-3CF0-4C33-80AF-134BA8DA12EE}" destId="{03D1BFB6-1186-466D-ACED-6B48EFCE157C}" srcOrd="7" destOrd="0" presId="urn:microsoft.com/office/officeart/2005/8/layout/hList9"/>
    <dgm:cxn modelId="{9B8994BB-D82A-417E-9003-86C5415DDE87}" type="presParOf" srcId="{CFA2DBB5-3CF0-4C33-80AF-134BA8DA12EE}" destId="{5DB47068-88D4-4EF3-B7D3-9C1268A69EC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467A6DD0-5B90-487A-BEA1-4223EBC20D5F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8E93D97-1B73-4BD8-8C5E-85992CA88A25}" type="pres">
      <dgm:prSet presAssocID="{467A6DD0-5B90-487A-BEA1-4223EBC20D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</dgm:ptLst>
  <dgm:cxnLst>
    <dgm:cxn modelId="{D70CA0A2-B862-4443-8C99-F0A1355A61AB}" type="presOf" srcId="{467A6DD0-5B90-487A-BEA1-4223EBC20D5F}" destId="{E8E93D97-1B73-4BD8-8C5E-85992CA88A25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195C03-F32B-464A-B483-E176A0D64787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E9A039-B237-405E-83A7-D68F683DADE4}">
      <dgm:prSet/>
      <dgm:spPr/>
      <dgm:t>
        <a:bodyPr/>
        <a:lstStyle/>
        <a:p>
          <a:r>
            <a:rPr lang="pl-PL" b="1"/>
            <a:t>Podatki </a:t>
          </a:r>
          <a:endParaRPr lang="en-US"/>
        </a:p>
      </dgm:t>
    </dgm:pt>
    <dgm:pt modelId="{31B67514-CA33-4292-9779-35787EE6958F}" type="parTrans" cxnId="{D0A9F147-E844-42F3-9CAA-E71382CF17B7}">
      <dgm:prSet/>
      <dgm:spPr/>
      <dgm:t>
        <a:bodyPr/>
        <a:lstStyle/>
        <a:p>
          <a:endParaRPr lang="en-US" sz="1600"/>
        </a:p>
      </dgm:t>
    </dgm:pt>
    <dgm:pt modelId="{BC3F79F4-1E97-4942-9016-B46AF068C696}" type="sibTrans" cxnId="{D0A9F147-E844-42F3-9CAA-E71382CF17B7}">
      <dgm:prSet/>
      <dgm:spPr/>
      <dgm:t>
        <a:bodyPr/>
        <a:lstStyle/>
        <a:p>
          <a:endParaRPr lang="en-US"/>
        </a:p>
      </dgm:t>
    </dgm:pt>
    <dgm:pt modelId="{B8B57D6F-5711-4FF6-91FD-58C17AAB20AE}">
      <dgm:prSet custT="1"/>
      <dgm:spPr/>
      <dgm:t>
        <a:bodyPr/>
        <a:lstStyle/>
        <a:p>
          <a:r>
            <a:rPr lang="pl-PL" sz="1600" dirty="0"/>
            <a:t>od nieruchomości 	                             </a:t>
          </a:r>
          <a:r>
            <a:rPr lang="pl-PL" sz="1600" b="1" dirty="0"/>
            <a:t>12 149 805,18 zł</a:t>
          </a:r>
          <a:endParaRPr lang="en-US" sz="1600" b="1" dirty="0"/>
        </a:p>
      </dgm:t>
    </dgm:pt>
    <dgm:pt modelId="{A9D30C90-1698-4CC3-94BA-4CA9CB3D6860}" type="parTrans" cxnId="{F762AF78-637A-496E-AF05-4416BF916B0E}">
      <dgm:prSet/>
      <dgm:spPr/>
      <dgm:t>
        <a:bodyPr/>
        <a:lstStyle/>
        <a:p>
          <a:endParaRPr lang="en-US" sz="1600"/>
        </a:p>
      </dgm:t>
    </dgm:pt>
    <dgm:pt modelId="{2225835F-F1BB-4BEF-9E82-DFF26795087A}" type="sibTrans" cxnId="{F762AF78-637A-496E-AF05-4416BF916B0E}">
      <dgm:prSet/>
      <dgm:spPr/>
      <dgm:t>
        <a:bodyPr/>
        <a:lstStyle/>
        <a:p>
          <a:endParaRPr lang="en-US"/>
        </a:p>
      </dgm:t>
    </dgm:pt>
    <dgm:pt modelId="{BF599B99-E913-470B-A974-D95F0AF64535}">
      <dgm:prSet custT="1"/>
      <dgm:spPr/>
      <dgm:t>
        <a:bodyPr/>
        <a:lstStyle/>
        <a:p>
          <a:r>
            <a:rPr lang="pl-PL" sz="1600" dirty="0"/>
            <a:t>rolny 			                     </a:t>
          </a:r>
          <a:r>
            <a:rPr lang="pl-PL" sz="1600" b="1" dirty="0"/>
            <a:t>1 086 948,35 zł</a:t>
          </a:r>
          <a:endParaRPr lang="en-US" sz="1600" b="1" dirty="0"/>
        </a:p>
      </dgm:t>
    </dgm:pt>
    <dgm:pt modelId="{D9CCD9AC-E762-44CB-A437-76C02F8DF5D5}" type="parTrans" cxnId="{FA0FE65A-29FE-40FE-840A-5C5C7F8A6F9F}">
      <dgm:prSet/>
      <dgm:spPr/>
      <dgm:t>
        <a:bodyPr/>
        <a:lstStyle/>
        <a:p>
          <a:endParaRPr lang="en-US" sz="1600"/>
        </a:p>
      </dgm:t>
    </dgm:pt>
    <dgm:pt modelId="{764022AB-2784-48C1-86EC-99E46ECDE4F7}" type="sibTrans" cxnId="{FA0FE65A-29FE-40FE-840A-5C5C7F8A6F9F}">
      <dgm:prSet/>
      <dgm:spPr/>
      <dgm:t>
        <a:bodyPr/>
        <a:lstStyle/>
        <a:p>
          <a:endParaRPr lang="en-US"/>
        </a:p>
      </dgm:t>
    </dgm:pt>
    <dgm:pt modelId="{0B43B94B-F6E5-40AF-9F0B-2E3758991A50}">
      <dgm:prSet custT="1"/>
      <dgm:spPr/>
      <dgm:t>
        <a:bodyPr/>
        <a:lstStyle/>
        <a:p>
          <a:r>
            <a:rPr lang="pl-PL" sz="1600" dirty="0"/>
            <a:t>od środków transportowych                   </a:t>
          </a:r>
          <a:r>
            <a:rPr lang="pl-PL" sz="1600" b="1" dirty="0"/>
            <a:t>1 020 330,99 zł</a:t>
          </a:r>
          <a:endParaRPr lang="en-US" sz="1600" b="1" dirty="0"/>
        </a:p>
      </dgm:t>
    </dgm:pt>
    <dgm:pt modelId="{21F82BB5-6FE5-4B58-B668-896846DB1788}" type="parTrans" cxnId="{205312D0-5A4A-4E95-85A5-A96CF6003D92}">
      <dgm:prSet/>
      <dgm:spPr/>
      <dgm:t>
        <a:bodyPr/>
        <a:lstStyle/>
        <a:p>
          <a:endParaRPr lang="en-US" sz="1600"/>
        </a:p>
      </dgm:t>
    </dgm:pt>
    <dgm:pt modelId="{30254F45-C403-410D-87C2-B1EF0DF89023}" type="sibTrans" cxnId="{205312D0-5A4A-4E95-85A5-A96CF6003D92}">
      <dgm:prSet/>
      <dgm:spPr/>
      <dgm:t>
        <a:bodyPr/>
        <a:lstStyle/>
        <a:p>
          <a:endParaRPr lang="en-US"/>
        </a:p>
      </dgm:t>
    </dgm:pt>
    <dgm:pt modelId="{9A53F434-6698-4C01-82AC-7228432A1202}">
      <dgm:prSet custT="1"/>
      <dgm:spPr/>
      <dgm:t>
        <a:bodyPr/>
        <a:lstStyle/>
        <a:p>
          <a:r>
            <a:rPr lang="pl-PL" sz="1600" dirty="0"/>
            <a:t>leśny                                                        </a:t>
          </a:r>
          <a:r>
            <a:rPr lang="pl-PL" sz="1600" b="1" dirty="0"/>
            <a:t>88 755,00 zł</a:t>
          </a:r>
          <a:endParaRPr lang="en-US" sz="1600" b="1" dirty="0"/>
        </a:p>
      </dgm:t>
    </dgm:pt>
    <dgm:pt modelId="{D57E491C-760C-40EE-B91F-C1B0FE35A1F7}" type="parTrans" cxnId="{54571C88-6A5C-4DC1-A9A9-272C934AB638}">
      <dgm:prSet/>
      <dgm:spPr/>
      <dgm:t>
        <a:bodyPr/>
        <a:lstStyle/>
        <a:p>
          <a:endParaRPr lang="en-US" sz="1600"/>
        </a:p>
      </dgm:t>
    </dgm:pt>
    <dgm:pt modelId="{7822773B-3668-4859-9B73-811CD4093A24}" type="sibTrans" cxnId="{54571C88-6A5C-4DC1-A9A9-272C934AB638}">
      <dgm:prSet/>
      <dgm:spPr/>
      <dgm:t>
        <a:bodyPr/>
        <a:lstStyle/>
        <a:p>
          <a:endParaRPr lang="en-US"/>
        </a:p>
      </dgm:t>
    </dgm:pt>
    <dgm:pt modelId="{8BDFA23F-8620-4385-93E9-014C8AAB78D9}">
      <dgm:prSet custT="1"/>
      <dgm:spPr/>
      <dgm:t>
        <a:bodyPr/>
        <a:lstStyle/>
        <a:p>
          <a:r>
            <a:rPr lang="pl-PL" sz="1600" dirty="0"/>
            <a:t>odsetki 	                                              </a:t>
          </a:r>
          <a:r>
            <a:rPr lang="pl-PL" sz="1600" b="1" dirty="0"/>
            <a:t>47 309,56 zł</a:t>
          </a:r>
          <a:endParaRPr lang="en-US" sz="1600" b="1" dirty="0"/>
        </a:p>
      </dgm:t>
    </dgm:pt>
    <dgm:pt modelId="{DE4B7099-D960-4441-93B9-424D282B933C}" type="parTrans" cxnId="{A899AE52-79A6-45AD-88F9-F0847CE97148}">
      <dgm:prSet/>
      <dgm:spPr/>
      <dgm:t>
        <a:bodyPr/>
        <a:lstStyle/>
        <a:p>
          <a:endParaRPr lang="en-US" sz="1600"/>
        </a:p>
      </dgm:t>
    </dgm:pt>
    <dgm:pt modelId="{E70AFE1B-6CD4-47F4-AE12-F82EA7FCD60C}" type="sibTrans" cxnId="{A899AE52-79A6-45AD-88F9-F0847CE97148}">
      <dgm:prSet/>
      <dgm:spPr/>
      <dgm:t>
        <a:bodyPr/>
        <a:lstStyle/>
        <a:p>
          <a:endParaRPr lang="en-US"/>
        </a:p>
      </dgm:t>
    </dgm:pt>
    <dgm:pt modelId="{4C2D583A-B3F5-4066-8BF5-302DD311AFBE}">
      <dgm:prSet custT="1"/>
      <dgm:spPr/>
      <dgm:t>
        <a:bodyPr/>
        <a:lstStyle/>
        <a:p>
          <a:r>
            <a:rPr lang="pl-PL" sz="1600" dirty="0"/>
            <a:t>rekompensaty utraconych dochodów             </a:t>
          </a:r>
          <a:r>
            <a:rPr lang="pl-PL" sz="1600" b="1" dirty="0"/>
            <a:t>1 642,00 zł</a:t>
          </a:r>
          <a:endParaRPr lang="en-US" sz="1600" b="1" dirty="0"/>
        </a:p>
      </dgm:t>
    </dgm:pt>
    <dgm:pt modelId="{D920467F-5974-4E7E-A875-BC39AAE9D923}" type="parTrans" cxnId="{A820982B-C8DF-4013-BD2F-07ED36FEADB2}">
      <dgm:prSet/>
      <dgm:spPr/>
      <dgm:t>
        <a:bodyPr/>
        <a:lstStyle/>
        <a:p>
          <a:endParaRPr lang="en-US" sz="1600"/>
        </a:p>
      </dgm:t>
    </dgm:pt>
    <dgm:pt modelId="{2CCE9155-2E4B-4A35-9A9B-3A615F34721C}" type="sibTrans" cxnId="{A820982B-C8DF-4013-BD2F-07ED36FEADB2}">
      <dgm:prSet/>
      <dgm:spPr/>
      <dgm:t>
        <a:bodyPr/>
        <a:lstStyle/>
        <a:p>
          <a:endParaRPr lang="en-US"/>
        </a:p>
      </dgm:t>
    </dgm:pt>
    <dgm:pt modelId="{25D52A84-2330-4D51-BAC7-F9D16DB376E2}">
      <dgm:prSet/>
      <dgm:spPr/>
      <dgm:t>
        <a:bodyPr/>
        <a:lstStyle/>
        <a:p>
          <a:r>
            <a:rPr lang="pl-PL" b="1"/>
            <a:t>Opłaty</a:t>
          </a:r>
          <a:endParaRPr lang="en-US"/>
        </a:p>
      </dgm:t>
    </dgm:pt>
    <dgm:pt modelId="{FA404B83-D88A-450F-B221-BFDECD400D4E}" type="parTrans" cxnId="{F29F0296-F1F7-4322-ADC5-23B3AD430B9A}">
      <dgm:prSet/>
      <dgm:spPr/>
      <dgm:t>
        <a:bodyPr/>
        <a:lstStyle/>
        <a:p>
          <a:endParaRPr lang="en-US" sz="1600"/>
        </a:p>
      </dgm:t>
    </dgm:pt>
    <dgm:pt modelId="{68D060A7-55E8-4D7B-AA82-364F284D9278}" type="sibTrans" cxnId="{F29F0296-F1F7-4322-ADC5-23B3AD430B9A}">
      <dgm:prSet/>
      <dgm:spPr/>
      <dgm:t>
        <a:bodyPr/>
        <a:lstStyle/>
        <a:p>
          <a:endParaRPr lang="en-US"/>
        </a:p>
      </dgm:t>
    </dgm:pt>
    <dgm:pt modelId="{A37A375F-DDFF-46F3-9563-6C7BF51C3E30}">
      <dgm:prSet/>
      <dgm:spPr/>
      <dgm:t>
        <a:bodyPr/>
        <a:lstStyle/>
        <a:p>
          <a:r>
            <a:rPr lang="pl-PL" dirty="0"/>
            <a:t>odbiór i zagospodarowanie odpadów      </a:t>
          </a:r>
          <a:r>
            <a:rPr lang="pl-PL" b="1" dirty="0"/>
            <a:t> 1 593 123,28 zł</a:t>
          </a:r>
          <a:endParaRPr lang="en-US" b="1" dirty="0"/>
        </a:p>
      </dgm:t>
    </dgm:pt>
    <dgm:pt modelId="{18DFFDC9-1EAD-4F34-BB5E-70CB216E799C}" type="parTrans" cxnId="{94313A4F-19D3-4257-BEB8-12436053C949}">
      <dgm:prSet/>
      <dgm:spPr/>
      <dgm:t>
        <a:bodyPr/>
        <a:lstStyle/>
        <a:p>
          <a:endParaRPr lang="en-US" sz="1600"/>
        </a:p>
      </dgm:t>
    </dgm:pt>
    <dgm:pt modelId="{A6093841-B43D-42DF-BF90-E08F994F0EA9}" type="sibTrans" cxnId="{94313A4F-19D3-4257-BEB8-12436053C949}">
      <dgm:prSet/>
      <dgm:spPr/>
      <dgm:t>
        <a:bodyPr/>
        <a:lstStyle/>
        <a:p>
          <a:endParaRPr lang="en-US"/>
        </a:p>
      </dgm:t>
    </dgm:pt>
    <dgm:pt modelId="{38D91E9A-1245-4422-AE8A-1B022191438E}">
      <dgm:prSet/>
      <dgm:spPr/>
      <dgm:t>
        <a:bodyPr/>
        <a:lstStyle/>
        <a:p>
          <a:r>
            <a:rPr lang="pl-PL" dirty="0"/>
            <a:t>za zajęcie pasa drogowego                       </a:t>
          </a:r>
          <a:r>
            <a:rPr lang="pl-PL" b="1" dirty="0"/>
            <a:t>132 980,48 zł </a:t>
          </a:r>
          <a:endParaRPr lang="en-US" b="1" dirty="0"/>
        </a:p>
      </dgm:t>
    </dgm:pt>
    <dgm:pt modelId="{0E216FED-1456-4D30-A41D-C9BD6DA84AC2}" type="parTrans" cxnId="{64FC7510-8FA5-417E-BF59-682B6E160A9D}">
      <dgm:prSet/>
      <dgm:spPr/>
      <dgm:t>
        <a:bodyPr/>
        <a:lstStyle/>
        <a:p>
          <a:endParaRPr lang="en-US" sz="1600"/>
        </a:p>
      </dgm:t>
    </dgm:pt>
    <dgm:pt modelId="{1E8388E6-7E7D-4055-AB58-D5FC3C1DFEE0}" type="sibTrans" cxnId="{64FC7510-8FA5-417E-BF59-682B6E160A9D}">
      <dgm:prSet/>
      <dgm:spPr/>
      <dgm:t>
        <a:bodyPr/>
        <a:lstStyle/>
        <a:p>
          <a:endParaRPr lang="en-US"/>
        </a:p>
      </dgm:t>
    </dgm:pt>
    <dgm:pt modelId="{3AFF9A97-DDFD-45D9-9508-685F383B1701}">
      <dgm:prSet/>
      <dgm:spPr/>
      <dgm:t>
        <a:bodyPr/>
        <a:lstStyle/>
        <a:p>
          <a:r>
            <a:rPr lang="pl-PL" dirty="0"/>
            <a:t>eksploatacyjna                                        </a:t>
          </a:r>
          <a:r>
            <a:rPr lang="pl-PL" b="1" dirty="0"/>
            <a:t>126 170,80 zł</a:t>
          </a:r>
          <a:endParaRPr lang="en-US" b="1" dirty="0"/>
        </a:p>
      </dgm:t>
    </dgm:pt>
    <dgm:pt modelId="{72ADDFC9-C74C-4167-AB34-3D9A44A340CC}" type="parTrans" cxnId="{E0D50BF4-18C1-4FC8-8650-51EF10DE4F53}">
      <dgm:prSet/>
      <dgm:spPr/>
      <dgm:t>
        <a:bodyPr/>
        <a:lstStyle/>
        <a:p>
          <a:endParaRPr lang="en-US" sz="1600"/>
        </a:p>
      </dgm:t>
    </dgm:pt>
    <dgm:pt modelId="{2EFB6271-CA3C-485E-B543-41170880854B}" type="sibTrans" cxnId="{E0D50BF4-18C1-4FC8-8650-51EF10DE4F53}">
      <dgm:prSet/>
      <dgm:spPr/>
      <dgm:t>
        <a:bodyPr/>
        <a:lstStyle/>
        <a:p>
          <a:endParaRPr lang="en-US"/>
        </a:p>
      </dgm:t>
    </dgm:pt>
    <dgm:pt modelId="{65D78DE0-DB82-4982-9452-CA0C9442ADBB}">
      <dgm:prSet/>
      <dgm:spPr/>
      <dgm:t>
        <a:bodyPr/>
        <a:lstStyle/>
        <a:p>
          <a:r>
            <a:rPr lang="pl-PL" dirty="0"/>
            <a:t>targowa                                                    </a:t>
          </a:r>
          <a:r>
            <a:rPr lang="pl-PL" b="1" dirty="0"/>
            <a:t>80 403,10 zł</a:t>
          </a:r>
          <a:endParaRPr lang="en-US" b="1" dirty="0"/>
        </a:p>
      </dgm:t>
    </dgm:pt>
    <dgm:pt modelId="{D2B7088F-DF17-4E28-BF26-D3ED0BA6C606}" type="parTrans" cxnId="{7F1E7549-1989-4837-AA25-5C6F7447F5EE}">
      <dgm:prSet/>
      <dgm:spPr/>
      <dgm:t>
        <a:bodyPr/>
        <a:lstStyle/>
        <a:p>
          <a:endParaRPr lang="en-US" sz="1600"/>
        </a:p>
      </dgm:t>
    </dgm:pt>
    <dgm:pt modelId="{AE64FF11-92F5-4EAE-8794-1A45502005E8}" type="sibTrans" cxnId="{7F1E7549-1989-4837-AA25-5C6F7447F5EE}">
      <dgm:prSet/>
      <dgm:spPr/>
      <dgm:t>
        <a:bodyPr/>
        <a:lstStyle/>
        <a:p>
          <a:endParaRPr lang="en-US"/>
        </a:p>
      </dgm:t>
    </dgm:pt>
    <dgm:pt modelId="{35C9A057-77EA-43CE-83B9-F0AEEFF116D8}">
      <dgm:prSet/>
      <dgm:spPr/>
      <dgm:t>
        <a:bodyPr/>
        <a:lstStyle/>
        <a:p>
          <a:r>
            <a:rPr lang="pl-PL" dirty="0"/>
            <a:t>skarbowa                                                  </a:t>
          </a:r>
          <a:r>
            <a:rPr lang="pl-PL" b="1" dirty="0"/>
            <a:t>39 730,00 zł</a:t>
          </a:r>
          <a:endParaRPr lang="en-US" b="1" dirty="0"/>
        </a:p>
      </dgm:t>
    </dgm:pt>
    <dgm:pt modelId="{A2C57B0D-5B52-42C5-95AA-F5166F15A72F}" type="parTrans" cxnId="{480240E3-EAD2-4A2F-9D2B-CACB06FC6E53}">
      <dgm:prSet/>
      <dgm:spPr/>
      <dgm:t>
        <a:bodyPr/>
        <a:lstStyle/>
        <a:p>
          <a:endParaRPr lang="en-US" sz="1600"/>
        </a:p>
      </dgm:t>
    </dgm:pt>
    <dgm:pt modelId="{E6A1F8A9-8A76-45B7-9534-525CFB05BEC1}" type="sibTrans" cxnId="{480240E3-EAD2-4A2F-9D2B-CACB06FC6E53}">
      <dgm:prSet/>
      <dgm:spPr/>
      <dgm:t>
        <a:bodyPr/>
        <a:lstStyle/>
        <a:p>
          <a:endParaRPr lang="en-US"/>
        </a:p>
      </dgm:t>
    </dgm:pt>
    <dgm:pt modelId="{670236F2-6C65-4725-927A-12069562BC22}">
      <dgm:prSet/>
      <dgm:spPr/>
      <dgm:t>
        <a:bodyPr/>
        <a:lstStyle/>
        <a:p>
          <a:r>
            <a:rPr lang="pl-PL" dirty="0" err="1"/>
            <a:t>adiacencka</a:t>
          </a:r>
          <a:r>
            <a:rPr lang="pl-PL" dirty="0"/>
            <a:t>                                                  </a:t>
          </a:r>
          <a:r>
            <a:rPr lang="pl-PL" b="1" dirty="0"/>
            <a:t>7 181,21 zł</a:t>
          </a:r>
          <a:endParaRPr lang="en-US" b="1" dirty="0"/>
        </a:p>
      </dgm:t>
    </dgm:pt>
    <dgm:pt modelId="{8D2A9DF9-1A99-44AA-BD41-9B610FEE7591}" type="parTrans" cxnId="{F2875F94-4483-48D8-821E-12F70B137037}">
      <dgm:prSet/>
      <dgm:spPr/>
      <dgm:t>
        <a:bodyPr/>
        <a:lstStyle/>
        <a:p>
          <a:endParaRPr lang="en-US" sz="1600"/>
        </a:p>
      </dgm:t>
    </dgm:pt>
    <dgm:pt modelId="{F409E26A-8616-4D7A-86FD-B42E04A5DA2B}" type="sibTrans" cxnId="{F2875F94-4483-48D8-821E-12F70B137037}">
      <dgm:prSet/>
      <dgm:spPr/>
      <dgm:t>
        <a:bodyPr/>
        <a:lstStyle/>
        <a:p>
          <a:endParaRPr lang="en-US"/>
        </a:p>
      </dgm:t>
    </dgm:pt>
    <dgm:pt modelId="{8D48823A-B987-4274-A554-8F6948B2D0CC}" type="pres">
      <dgm:prSet presAssocID="{3E195C03-F32B-464A-B483-E176A0D6478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B8A5A27-826F-47FB-BCB2-43EE49CF9281}" type="pres">
      <dgm:prSet presAssocID="{17E9A039-B237-405E-83A7-D68F683DADE4}" presName="parentLin" presStyleCnt="0"/>
      <dgm:spPr/>
    </dgm:pt>
    <dgm:pt modelId="{5A0CD18A-778B-43C9-BDBA-65346DC09722}" type="pres">
      <dgm:prSet presAssocID="{17E9A039-B237-405E-83A7-D68F683DADE4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01C73BD5-4039-4310-AE74-95643EAC7F2F}" type="pres">
      <dgm:prSet presAssocID="{17E9A039-B237-405E-83A7-D68F683DADE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FE79132-E78E-4CE0-89FA-8BCFBB6ECA1B}" type="pres">
      <dgm:prSet presAssocID="{17E9A039-B237-405E-83A7-D68F683DADE4}" presName="negativeSpace" presStyleCnt="0"/>
      <dgm:spPr/>
    </dgm:pt>
    <dgm:pt modelId="{1DD99ABD-E8AF-4124-9467-8A12BEA2C3E8}" type="pres">
      <dgm:prSet presAssocID="{17E9A039-B237-405E-83A7-D68F683DADE4}" presName="childText" presStyleLbl="conFgAcc1" presStyleIdx="0" presStyleCnt="2" custScaleY="10097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B9902F1-DAE7-4DD0-A47C-ABD473B2886C}" type="pres">
      <dgm:prSet presAssocID="{BC3F79F4-1E97-4942-9016-B46AF068C696}" presName="spaceBetweenRectangles" presStyleCnt="0"/>
      <dgm:spPr/>
    </dgm:pt>
    <dgm:pt modelId="{C8DCE411-30D6-4692-AED5-5AD8AF85C96D}" type="pres">
      <dgm:prSet presAssocID="{25D52A84-2330-4D51-BAC7-F9D16DB376E2}" presName="parentLin" presStyleCnt="0"/>
      <dgm:spPr/>
    </dgm:pt>
    <dgm:pt modelId="{DE000096-01BE-4F8B-868E-4D4B6847D78D}" type="pres">
      <dgm:prSet presAssocID="{25D52A84-2330-4D51-BAC7-F9D16DB376E2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2C0497D0-62ED-40BC-AECC-5B7C06006E16}" type="pres">
      <dgm:prSet presAssocID="{25D52A84-2330-4D51-BAC7-F9D16DB376E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CDE2686-4464-46C9-9233-2842E9B79E50}" type="pres">
      <dgm:prSet presAssocID="{25D52A84-2330-4D51-BAC7-F9D16DB376E2}" presName="negativeSpace" presStyleCnt="0"/>
      <dgm:spPr/>
    </dgm:pt>
    <dgm:pt modelId="{FDDA7889-D29C-430D-8B83-AB8F4F84F9E8}" type="pres">
      <dgm:prSet presAssocID="{25D52A84-2330-4D51-BAC7-F9D16DB376E2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3FDC37D-9EB5-49A0-9633-01AE0AE66963}" type="presOf" srcId="{3AFF9A97-DDFD-45D9-9508-685F383B1701}" destId="{FDDA7889-D29C-430D-8B83-AB8F4F84F9E8}" srcOrd="0" destOrd="2" presId="urn:microsoft.com/office/officeart/2005/8/layout/list1"/>
    <dgm:cxn modelId="{D0A9F147-E844-42F3-9CAA-E71382CF17B7}" srcId="{3E195C03-F32B-464A-B483-E176A0D64787}" destId="{17E9A039-B237-405E-83A7-D68F683DADE4}" srcOrd="0" destOrd="0" parTransId="{31B67514-CA33-4292-9779-35787EE6958F}" sibTransId="{BC3F79F4-1E97-4942-9016-B46AF068C696}"/>
    <dgm:cxn modelId="{F2875F94-4483-48D8-821E-12F70B137037}" srcId="{25D52A84-2330-4D51-BAC7-F9D16DB376E2}" destId="{670236F2-6C65-4725-927A-12069562BC22}" srcOrd="5" destOrd="0" parTransId="{8D2A9DF9-1A99-44AA-BD41-9B610FEE7591}" sibTransId="{F409E26A-8616-4D7A-86FD-B42E04A5DA2B}"/>
    <dgm:cxn modelId="{EC02C306-FB24-48E9-8A4F-B73919CF09D5}" type="presOf" srcId="{BF599B99-E913-470B-A974-D95F0AF64535}" destId="{1DD99ABD-E8AF-4124-9467-8A12BEA2C3E8}" srcOrd="0" destOrd="1" presId="urn:microsoft.com/office/officeart/2005/8/layout/list1"/>
    <dgm:cxn modelId="{E0D50BF4-18C1-4FC8-8650-51EF10DE4F53}" srcId="{25D52A84-2330-4D51-BAC7-F9D16DB376E2}" destId="{3AFF9A97-DDFD-45D9-9508-685F383B1701}" srcOrd="2" destOrd="0" parTransId="{72ADDFC9-C74C-4167-AB34-3D9A44A340CC}" sibTransId="{2EFB6271-CA3C-485E-B543-41170880854B}"/>
    <dgm:cxn modelId="{84681F0B-E8C5-4992-9049-42F795140121}" type="presOf" srcId="{17E9A039-B237-405E-83A7-D68F683DADE4}" destId="{01C73BD5-4039-4310-AE74-95643EAC7F2F}" srcOrd="1" destOrd="0" presId="urn:microsoft.com/office/officeart/2005/8/layout/list1"/>
    <dgm:cxn modelId="{54571C88-6A5C-4DC1-A9A9-272C934AB638}" srcId="{17E9A039-B237-405E-83A7-D68F683DADE4}" destId="{9A53F434-6698-4C01-82AC-7228432A1202}" srcOrd="3" destOrd="0" parTransId="{D57E491C-760C-40EE-B91F-C1B0FE35A1F7}" sibTransId="{7822773B-3668-4859-9B73-811CD4093A24}"/>
    <dgm:cxn modelId="{94313A4F-19D3-4257-BEB8-12436053C949}" srcId="{25D52A84-2330-4D51-BAC7-F9D16DB376E2}" destId="{A37A375F-DDFF-46F3-9563-6C7BF51C3E30}" srcOrd="0" destOrd="0" parTransId="{18DFFDC9-1EAD-4F34-BB5E-70CB216E799C}" sibTransId="{A6093841-B43D-42DF-BF90-E08F994F0EA9}"/>
    <dgm:cxn modelId="{A899AE52-79A6-45AD-88F9-F0847CE97148}" srcId="{17E9A039-B237-405E-83A7-D68F683DADE4}" destId="{8BDFA23F-8620-4385-93E9-014C8AAB78D9}" srcOrd="4" destOrd="0" parTransId="{DE4B7099-D960-4441-93B9-424D282B933C}" sibTransId="{E70AFE1B-6CD4-47F4-AE12-F82EA7FCD60C}"/>
    <dgm:cxn modelId="{A820982B-C8DF-4013-BD2F-07ED36FEADB2}" srcId="{17E9A039-B237-405E-83A7-D68F683DADE4}" destId="{4C2D583A-B3F5-4066-8BF5-302DD311AFBE}" srcOrd="5" destOrd="0" parTransId="{D920467F-5974-4E7E-A875-BC39AAE9D923}" sibTransId="{2CCE9155-2E4B-4A35-9A9B-3A615F34721C}"/>
    <dgm:cxn modelId="{FA0FE65A-29FE-40FE-840A-5C5C7F8A6F9F}" srcId="{17E9A039-B237-405E-83A7-D68F683DADE4}" destId="{BF599B99-E913-470B-A974-D95F0AF64535}" srcOrd="1" destOrd="0" parTransId="{D9CCD9AC-E762-44CB-A437-76C02F8DF5D5}" sibTransId="{764022AB-2784-48C1-86EC-99E46ECDE4F7}"/>
    <dgm:cxn modelId="{64FC7510-8FA5-417E-BF59-682B6E160A9D}" srcId="{25D52A84-2330-4D51-BAC7-F9D16DB376E2}" destId="{38D91E9A-1245-4422-AE8A-1B022191438E}" srcOrd="1" destOrd="0" parTransId="{0E216FED-1456-4D30-A41D-C9BD6DA84AC2}" sibTransId="{1E8388E6-7E7D-4055-AB58-D5FC3C1DFEE0}"/>
    <dgm:cxn modelId="{30BA515C-BB41-4892-898A-DF5D9CC07366}" type="presOf" srcId="{4C2D583A-B3F5-4066-8BF5-302DD311AFBE}" destId="{1DD99ABD-E8AF-4124-9467-8A12BEA2C3E8}" srcOrd="0" destOrd="5" presId="urn:microsoft.com/office/officeart/2005/8/layout/list1"/>
    <dgm:cxn modelId="{3857299D-D35F-482D-BA0C-BB011A81A34B}" type="presOf" srcId="{9A53F434-6698-4C01-82AC-7228432A1202}" destId="{1DD99ABD-E8AF-4124-9467-8A12BEA2C3E8}" srcOrd="0" destOrd="3" presId="urn:microsoft.com/office/officeart/2005/8/layout/list1"/>
    <dgm:cxn modelId="{20A13AAB-C6B9-46F6-A561-2342355B4490}" type="presOf" srcId="{8BDFA23F-8620-4385-93E9-014C8AAB78D9}" destId="{1DD99ABD-E8AF-4124-9467-8A12BEA2C3E8}" srcOrd="0" destOrd="4" presId="urn:microsoft.com/office/officeart/2005/8/layout/list1"/>
    <dgm:cxn modelId="{205312D0-5A4A-4E95-85A5-A96CF6003D92}" srcId="{17E9A039-B237-405E-83A7-D68F683DADE4}" destId="{0B43B94B-F6E5-40AF-9F0B-2E3758991A50}" srcOrd="2" destOrd="0" parTransId="{21F82BB5-6FE5-4B58-B668-896846DB1788}" sibTransId="{30254F45-C403-410D-87C2-B1EF0DF89023}"/>
    <dgm:cxn modelId="{C402397E-61D6-4AC9-84EA-8AECFD0929B4}" type="presOf" srcId="{35C9A057-77EA-43CE-83B9-F0AEEFF116D8}" destId="{FDDA7889-D29C-430D-8B83-AB8F4F84F9E8}" srcOrd="0" destOrd="4" presId="urn:microsoft.com/office/officeart/2005/8/layout/list1"/>
    <dgm:cxn modelId="{0F37EDAC-D199-46DB-9AD0-CB38439748C6}" type="presOf" srcId="{0B43B94B-F6E5-40AF-9F0B-2E3758991A50}" destId="{1DD99ABD-E8AF-4124-9467-8A12BEA2C3E8}" srcOrd="0" destOrd="2" presId="urn:microsoft.com/office/officeart/2005/8/layout/list1"/>
    <dgm:cxn modelId="{F762AF78-637A-496E-AF05-4416BF916B0E}" srcId="{17E9A039-B237-405E-83A7-D68F683DADE4}" destId="{B8B57D6F-5711-4FF6-91FD-58C17AAB20AE}" srcOrd="0" destOrd="0" parTransId="{A9D30C90-1698-4CC3-94BA-4CA9CB3D6860}" sibTransId="{2225835F-F1BB-4BEF-9E82-DFF26795087A}"/>
    <dgm:cxn modelId="{C130B93F-EDDA-4B1D-B759-471C307CB572}" type="presOf" srcId="{B8B57D6F-5711-4FF6-91FD-58C17AAB20AE}" destId="{1DD99ABD-E8AF-4124-9467-8A12BEA2C3E8}" srcOrd="0" destOrd="0" presId="urn:microsoft.com/office/officeart/2005/8/layout/list1"/>
    <dgm:cxn modelId="{7CCC07B2-FB44-4C7F-966A-00ED665EAE62}" type="presOf" srcId="{17E9A039-B237-405E-83A7-D68F683DADE4}" destId="{5A0CD18A-778B-43C9-BDBA-65346DC09722}" srcOrd="0" destOrd="0" presId="urn:microsoft.com/office/officeart/2005/8/layout/list1"/>
    <dgm:cxn modelId="{F29F0296-F1F7-4322-ADC5-23B3AD430B9A}" srcId="{3E195C03-F32B-464A-B483-E176A0D64787}" destId="{25D52A84-2330-4D51-BAC7-F9D16DB376E2}" srcOrd="1" destOrd="0" parTransId="{FA404B83-D88A-450F-B221-BFDECD400D4E}" sibTransId="{68D060A7-55E8-4D7B-AA82-364F284D9278}"/>
    <dgm:cxn modelId="{A6B23716-7602-404E-91B7-D1981D54EFD1}" type="presOf" srcId="{25D52A84-2330-4D51-BAC7-F9D16DB376E2}" destId="{2C0497D0-62ED-40BC-AECC-5B7C06006E16}" srcOrd="1" destOrd="0" presId="urn:microsoft.com/office/officeart/2005/8/layout/list1"/>
    <dgm:cxn modelId="{CF9414A6-63FE-4C0E-A9A5-271D4CDE0DEB}" type="presOf" srcId="{3E195C03-F32B-464A-B483-E176A0D64787}" destId="{8D48823A-B987-4274-A554-8F6948B2D0CC}" srcOrd="0" destOrd="0" presId="urn:microsoft.com/office/officeart/2005/8/layout/list1"/>
    <dgm:cxn modelId="{8E06E7BD-1DE6-43FC-8209-1A9270822E5A}" type="presOf" srcId="{25D52A84-2330-4D51-BAC7-F9D16DB376E2}" destId="{DE000096-01BE-4F8B-868E-4D4B6847D78D}" srcOrd="0" destOrd="0" presId="urn:microsoft.com/office/officeart/2005/8/layout/list1"/>
    <dgm:cxn modelId="{C0872B58-983F-43AA-B68E-520345346773}" type="presOf" srcId="{A37A375F-DDFF-46F3-9563-6C7BF51C3E30}" destId="{FDDA7889-D29C-430D-8B83-AB8F4F84F9E8}" srcOrd="0" destOrd="0" presId="urn:microsoft.com/office/officeart/2005/8/layout/list1"/>
    <dgm:cxn modelId="{480240E3-EAD2-4A2F-9D2B-CACB06FC6E53}" srcId="{25D52A84-2330-4D51-BAC7-F9D16DB376E2}" destId="{35C9A057-77EA-43CE-83B9-F0AEEFF116D8}" srcOrd="4" destOrd="0" parTransId="{A2C57B0D-5B52-42C5-95AA-F5166F15A72F}" sibTransId="{E6A1F8A9-8A76-45B7-9534-525CFB05BEC1}"/>
    <dgm:cxn modelId="{7F1E7549-1989-4837-AA25-5C6F7447F5EE}" srcId="{25D52A84-2330-4D51-BAC7-F9D16DB376E2}" destId="{65D78DE0-DB82-4982-9452-CA0C9442ADBB}" srcOrd="3" destOrd="0" parTransId="{D2B7088F-DF17-4E28-BF26-D3ED0BA6C606}" sibTransId="{AE64FF11-92F5-4EAE-8794-1A45502005E8}"/>
    <dgm:cxn modelId="{B7076354-8213-474E-BBEF-2721D3C38DEB}" type="presOf" srcId="{65D78DE0-DB82-4982-9452-CA0C9442ADBB}" destId="{FDDA7889-D29C-430D-8B83-AB8F4F84F9E8}" srcOrd="0" destOrd="3" presId="urn:microsoft.com/office/officeart/2005/8/layout/list1"/>
    <dgm:cxn modelId="{A07334CD-CE3B-4597-92B9-8F12550A9432}" type="presOf" srcId="{38D91E9A-1245-4422-AE8A-1B022191438E}" destId="{FDDA7889-D29C-430D-8B83-AB8F4F84F9E8}" srcOrd="0" destOrd="1" presId="urn:microsoft.com/office/officeart/2005/8/layout/list1"/>
    <dgm:cxn modelId="{1E8A3B87-8B2A-4D84-864F-9D41E25C3FBE}" type="presOf" srcId="{670236F2-6C65-4725-927A-12069562BC22}" destId="{FDDA7889-D29C-430D-8B83-AB8F4F84F9E8}" srcOrd="0" destOrd="5" presId="urn:microsoft.com/office/officeart/2005/8/layout/list1"/>
    <dgm:cxn modelId="{847DC031-4EE5-458F-A597-800AB2F18BB8}" type="presParOf" srcId="{8D48823A-B987-4274-A554-8F6948B2D0CC}" destId="{CB8A5A27-826F-47FB-BCB2-43EE49CF9281}" srcOrd="0" destOrd="0" presId="urn:microsoft.com/office/officeart/2005/8/layout/list1"/>
    <dgm:cxn modelId="{007785A7-37C4-46DF-B3FB-08DE9A546D03}" type="presParOf" srcId="{CB8A5A27-826F-47FB-BCB2-43EE49CF9281}" destId="{5A0CD18A-778B-43C9-BDBA-65346DC09722}" srcOrd="0" destOrd="0" presId="urn:microsoft.com/office/officeart/2005/8/layout/list1"/>
    <dgm:cxn modelId="{29FE1FBF-F274-486C-98F4-CCE0B9C16A0D}" type="presParOf" srcId="{CB8A5A27-826F-47FB-BCB2-43EE49CF9281}" destId="{01C73BD5-4039-4310-AE74-95643EAC7F2F}" srcOrd="1" destOrd="0" presId="urn:microsoft.com/office/officeart/2005/8/layout/list1"/>
    <dgm:cxn modelId="{A07D66BF-6D9D-447B-B179-E5A2B2E128AE}" type="presParOf" srcId="{8D48823A-B987-4274-A554-8F6948B2D0CC}" destId="{FFE79132-E78E-4CE0-89FA-8BCFBB6ECA1B}" srcOrd="1" destOrd="0" presId="urn:microsoft.com/office/officeart/2005/8/layout/list1"/>
    <dgm:cxn modelId="{6326218B-EFF7-495B-86F4-FDD070FFEE1D}" type="presParOf" srcId="{8D48823A-B987-4274-A554-8F6948B2D0CC}" destId="{1DD99ABD-E8AF-4124-9467-8A12BEA2C3E8}" srcOrd="2" destOrd="0" presId="urn:microsoft.com/office/officeart/2005/8/layout/list1"/>
    <dgm:cxn modelId="{B96BA672-8686-4AA1-87CF-0E1A3BC8C59A}" type="presParOf" srcId="{8D48823A-B987-4274-A554-8F6948B2D0CC}" destId="{8B9902F1-DAE7-4DD0-A47C-ABD473B2886C}" srcOrd="3" destOrd="0" presId="urn:microsoft.com/office/officeart/2005/8/layout/list1"/>
    <dgm:cxn modelId="{38A4F965-2A29-4434-BD65-3DC50BF3ADE2}" type="presParOf" srcId="{8D48823A-B987-4274-A554-8F6948B2D0CC}" destId="{C8DCE411-30D6-4692-AED5-5AD8AF85C96D}" srcOrd="4" destOrd="0" presId="urn:microsoft.com/office/officeart/2005/8/layout/list1"/>
    <dgm:cxn modelId="{4A243B39-DA50-4C64-BB8E-8C463211B9E1}" type="presParOf" srcId="{C8DCE411-30D6-4692-AED5-5AD8AF85C96D}" destId="{DE000096-01BE-4F8B-868E-4D4B6847D78D}" srcOrd="0" destOrd="0" presId="urn:microsoft.com/office/officeart/2005/8/layout/list1"/>
    <dgm:cxn modelId="{70FCCFAA-ECE3-40E3-9ADC-DEB1B49145C8}" type="presParOf" srcId="{C8DCE411-30D6-4692-AED5-5AD8AF85C96D}" destId="{2C0497D0-62ED-40BC-AECC-5B7C06006E16}" srcOrd="1" destOrd="0" presId="urn:microsoft.com/office/officeart/2005/8/layout/list1"/>
    <dgm:cxn modelId="{8947ED37-6DB5-41A4-8C0D-50A03A7B3384}" type="presParOf" srcId="{8D48823A-B987-4274-A554-8F6948B2D0CC}" destId="{5CDE2686-4464-46C9-9233-2842E9B79E50}" srcOrd="5" destOrd="0" presId="urn:microsoft.com/office/officeart/2005/8/layout/list1"/>
    <dgm:cxn modelId="{F4B5994F-A732-4DAE-8E73-5F6A1C5A4267}" type="presParOf" srcId="{8D48823A-B987-4274-A554-8F6948B2D0CC}" destId="{FDDA7889-D29C-430D-8B83-AB8F4F84F9E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1B4CF4A-9AFC-434B-8F76-CF278F0E0DF0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5443AE3-F761-4773-A688-E8D10FCAB227}">
      <dgm:prSet phldrT="[Tekst]" custT="1"/>
      <dgm:spPr/>
      <dgm:t>
        <a:bodyPr/>
        <a:lstStyle/>
        <a:p>
          <a:r>
            <a:rPr lang="pl-PL" sz="1600" dirty="0"/>
            <a:t>PLAN</a:t>
          </a:r>
        </a:p>
      </dgm:t>
    </dgm:pt>
    <dgm:pt modelId="{3D817F11-65D3-4EA0-A322-5EECF5DFA205}" type="parTrans" cxnId="{72477625-0B0A-411B-AA72-EFEE251E95E0}">
      <dgm:prSet/>
      <dgm:spPr/>
      <dgm:t>
        <a:bodyPr/>
        <a:lstStyle/>
        <a:p>
          <a:endParaRPr lang="pl-PL"/>
        </a:p>
      </dgm:t>
    </dgm:pt>
    <dgm:pt modelId="{D4300097-CC76-4803-AC8A-8EFB45881BE3}" type="sibTrans" cxnId="{72477625-0B0A-411B-AA72-EFEE251E95E0}">
      <dgm:prSet/>
      <dgm:spPr/>
      <dgm:t>
        <a:bodyPr/>
        <a:lstStyle/>
        <a:p>
          <a:endParaRPr lang="pl-PL"/>
        </a:p>
      </dgm:t>
    </dgm:pt>
    <dgm:pt modelId="{A1C9B35D-338B-4CE5-8141-481E590764F5}">
      <dgm:prSet phldrT="[Tekst]" custT="1"/>
      <dgm:spPr/>
      <dgm:t>
        <a:bodyPr/>
        <a:lstStyle/>
        <a:p>
          <a:r>
            <a:rPr lang="pl-PL" sz="2000" dirty="0"/>
            <a:t>6 893 400,00</a:t>
          </a:r>
        </a:p>
      </dgm:t>
    </dgm:pt>
    <dgm:pt modelId="{154CC893-264C-4EA6-A25C-1FF5BE5A5B1B}" type="parTrans" cxnId="{39201C7B-8340-44A3-8EF0-F3AFD665CFEE}">
      <dgm:prSet/>
      <dgm:spPr/>
      <dgm:t>
        <a:bodyPr/>
        <a:lstStyle/>
        <a:p>
          <a:endParaRPr lang="pl-PL"/>
        </a:p>
      </dgm:t>
    </dgm:pt>
    <dgm:pt modelId="{978AED4B-51DC-468C-B259-080DB49094A0}" type="sibTrans" cxnId="{39201C7B-8340-44A3-8EF0-F3AFD665CFEE}">
      <dgm:prSet/>
      <dgm:spPr/>
      <dgm:t>
        <a:bodyPr/>
        <a:lstStyle/>
        <a:p>
          <a:endParaRPr lang="pl-PL"/>
        </a:p>
      </dgm:t>
    </dgm:pt>
    <dgm:pt modelId="{FF4B8DC0-60C2-4008-A199-930318D81431}">
      <dgm:prSet phldrT="[Tekst]" custT="1"/>
      <dgm:spPr/>
      <dgm:t>
        <a:bodyPr/>
        <a:lstStyle/>
        <a:p>
          <a:r>
            <a:rPr lang="pl-PL" sz="1600" dirty="0"/>
            <a:t>WYKONANIE</a:t>
          </a:r>
        </a:p>
      </dgm:t>
    </dgm:pt>
    <dgm:pt modelId="{EBACE027-4091-4D7A-919F-3583B3CB5BAE}" type="parTrans" cxnId="{CC345E08-21A9-4A11-A0B2-8450C4EE766E}">
      <dgm:prSet/>
      <dgm:spPr/>
      <dgm:t>
        <a:bodyPr/>
        <a:lstStyle/>
        <a:p>
          <a:endParaRPr lang="pl-PL"/>
        </a:p>
      </dgm:t>
    </dgm:pt>
    <dgm:pt modelId="{FADAC9E5-8F95-4158-AD49-972EA1659DC2}" type="sibTrans" cxnId="{CC345E08-21A9-4A11-A0B2-8450C4EE766E}">
      <dgm:prSet/>
      <dgm:spPr/>
      <dgm:t>
        <a:bodyPr/>
        <a:lstStyle/>
        <a:p>
          <a:endParaRPr lang="pl-PL"/>
        </a:p>
      </dgm:t>
    </dgm:pt>
    <dgm:pt modelId="{4C42AB9F-6CD1-47F4-ADAF-2AE3A3247728}">
      <dgm:prSet phldrT="[Tekst]" custT="1"/>
      <dgm:spPr/>
      <dgm:t>
        <a:bodyPr/>
        <a:lstStyle/>
        <a:p>
          <a:r>
            <a:rPr lang="pl-PL" sz="2000" dirty="0"/>
            <a:t>6 633 965,35</a:t>
          </a:r>
        </a:p>
      </dgm:t>
    </dgm:pt>
    <dgm:pt modelId="{8D9DD417-288E-41D6-A9CB-80CE7EF68AC5}" type="parTrans" cxnId="{484F9AF0-4964-486E-BB11-DA5FF24EA9F1}">
      <dgm:prSet/>
      <dgm:spPr/>
      <dgm:t>
        <a:bodyPr/>
        <a:lstStyle/>
        <a:p>
          <a:endParaRPr lang="pl-PL"/>
        </a:p>
      </dgm:t>
    </dgm:pt>
    <dgm:pt modelId="{743E6C77-5FB2-4B7B-89A7-6168DCD26DEB}" type="sibTrans" cxnId="{484F9AF0-4964-486E-BB11-DA5FF24EA9F1}">
      <dgm:prSet/>
      <dgm:spPr/>
      <dgm:t>
        <a:bodyPr/>
        <a:lstStyle/>
        <a:p>
          <a:endParaRPr lang="pl-PL"/>
        </a:p>
      </dgm:t>
    </dgm:pt>
    <dgm:pt modelId="{203142D4-D6D0-4879-BE61-C2E12753D582}" type="pres">
      <dgm:prSet presAssocID="{D1B4CF4A-9AFC-434B-8F76-CF278F0E0DF0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8BE92F1B-A02F-4FDF-B4F6-A7A72F640C3F}" type="pres">
      <dgm:prSet presAssocID="{15443AE3-F761-4773-A688-E8D10FCAB227}" presName="posSpace" presStyleCnt="0"/>
      <dgm:spPr/>
    </dgm:pt>
    <dgm:pt modelId="{0CD10FEF-B503-4744-A497-E7997F8503C0}" type="pres">
      <dgm:prSet presAssocID="{15443AE3-F761-4773-A688-E8D10FCAB227}" presName="vertFlow" presStyleCnt="0"/>
      <dgm:spPr/>
    </dgm:pt>
    <dgm:pt modelId="{A8F85DE5-D0CC-4473-9B93-6F15690523D1}" type="pres">
      <dgm:prSet presAssocID="{15443AE3-F761-4773-A688-E8D10FCAB227}" presName="topSpace" presStyleCnt="0"/>
      <dgm:spPr/>
    </dgm:pt>
    <dgm:pt modelId="{11F9925F-6D05-4285-8AB3-3CC570909B08}" type="pres">
      <dgm:prSet presAssocID="{15443AE3-F761-4773-A688-E8D10FCAB227}" presName="firstComp" presStyleCnt="0"/>
      <dgm:spPr/>
    </dgm:pt>
    <dgm:pt modelId="{E21C6354-D1CB-4CA6-A605-7C83442F8819}" type="pres">
      <dgm:prSet presAssocID="{15443AE3-F761-4773-A688-E8D10FCAB227}" presName="firstChild" presStyleLbl="bgAccFollowNode1" presStyleIdx="0" presStyleCnt="2" custScaleY="70294" custLinFactNeighborX="8260" custLinFactNeighborY="31232"/>
      <dgm:spPr/>
      <dgm:t>
        <a:bodyPr/>
        <a:lstStyle/>
        <a:p>
          <a:endParaRPr lang="pl-PL"/>
        </a:p>
      </dgm:t>
    </dgm:pt>
    <dgm:pt modelId="{2D802D6A-D4CA-4457-A7EB-EF4194817225}" type="pres">
      <dgm:prSet presAssocID="{15443AE3-F761-4773-A688-E8D10FCAB227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74FE9A-7FFF-4792-BD5E-01FDA774D27E}" type="pres">
      <dgm:prSet presAssocID="{15443AE3-F761-4773-A688-E8D10FCAB227}" presName="negSpace" presStyleCnt="0"/>
      <dgm:spPr/>
    </dgm:pt>
    <dgm:pt modelId="{EC7BB4B3-4819-4A03-920B-91D8AF03A8AD}" type="pres">
      <dgm:prSet presAssocID="{15443AE3-F761-4773-A688-E8D10FCAB227}" presName="circle" presStyleLbl="node1" presStyleIdx="0" presStyleCnt="2" custScaleX="111985" custScaleY="113627" custLinFactNeighborX="8314" custLinFactNeighborY="8574"/>
      <dgm:spPr/>
      <dgm:t>
        <a:bodyPr/>
        <a:lstStyle/>
        <a:p>
          <a:endParaRPr lang="pl-PL"/>
        </a:p>
      </dgm:t>
    </dgm:pt>
    <dgm:pt modelId="{1086C15E-83EC-4B5E-8B03-A3A4D870B404}" type="pres">
      <dgm:prSet presAssocID="{D4300097-CC76-4803-AC8A-8EFB45881BE3}" presName="transSpace" presStyleCnt="0"/>
      <dgm:spPr/>
    </dgm:pt>
    <dgm:pt modelId="{36C19493-ECF2-47A8-8E95-7849FFC8F005}" type="pres">
      <dgm:prSet presAssocID="{FF4B8DC0-60C2-4008-A199-930318D81431}" presName="posSpace" presStyleCnt="0"/>
      <dgm:spPr/>
    </dgm:pt>
    <dgm:pt modelId="{329BC4B6-28AA-4599-9B90-1D7F751DA5A9}" type="pres">
      <dgm:prSet presAssocID="{FF4B8DC0-60C2-4008-A199-930318D81431}" presName="vertFlow" presStyleCnt="0"/>
      <dgm:spPr/>
    </dgm:pt>
    <dgm:pt modelId="{FCB0D7FE-66A3-41C9-97E7-1EC75DB9B549}" type="pres">
      <dgm:prSet presAssocID="{FF4B8DC0-60C2-4008-A199-930318D81431}" presName="topSpace" presStyleCnt="0"/>
      <dgm:spPr/>
    </dgm:pt>
    <dgm:pt modelId="{9DCB711C-8840-4540-AC8F-2DCCCF60A5FD}" type="pres">
      <dgm:prSet presAssocID="{FF4B8DC0-60C2-4008-A199-930318D81431}" presName="firstComp" presStyleCnt="0"/>
      <dgm:spPr/>
    </dgm:pt>
    <dgm:pt modelId="{D7560ACB-A379-4C1A-81A1-14E1055D5085}" type="pres">
      <dgm:prSet presAssocID="{FF4B8DC0-60C2-4008-A199-930318D81431}" presName="firstChild" presStyleLbl="bgAccFollowNode1" presStyleIdx="1" presStyleCnt="2" custScaleX="98860" custScaleY="65154" custLinFactNeighborX="-1480" custLinFactNeighborY="37604"/>
      <dgm:spPr/>
      <dgm:t>
        <a:bodyPr/>
        <a:lstStyle/>
        <a:p>
          <a:endParaRPr lang="pl-PL"/>
        </a:p>
      </dgm:t>
    </dgm:pt>
    <dgm:pt modelId="{7BFBAFB5-E730-48CA-AFA2-D21E94589971}" type="pres">
      <dgm:prSet presAssocID="{FF4B8DC0-60C2-4008-A199-930318D81431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3FBF47E-8879-43EF-8053-08BE3110D11B}" type="pres">
      <dgm:prSet presAssocID="{FF4B8DC0-60C2-4008-A199-930318D81431}" presName="negSpace" presStyleCnt="0"/>
      <dgm:spPr/>
    </dgm:pt>
    <dgm:pt modelId="{18AC3412-80B1-4FB7-91AB-A365F60DFFB8}" type="pres">
      <dgm:prSet presAssocID="{FF4B8DC0-60C2-4008-A199-930318D81431}" presName="circle" presStyleLbl="node1" presStyleIdx="1" presStyleCnt="2" custScaleX="111339" custScaleY="108102" custLinFactNeighborX="203" custLinFactNeighborY="7591"/>
      <dgm:spPr/>
      <dgm:t>
        <a:bodyPr/>
        <a:lstStyle/>
        <a:p>
          <a:endParaRPr lang="pl-PL"/>
        </a:p>
      </dgm:t>
    </dgm:pt>
  </dgm:ptLst>
  <dgm:cxnLst>
    <dgm:cxn modelId="{E883ED37-A3CC-47AF-9BED-8C2845E09B09}" type="presOf" srcId="{A1C9B35D-338B-4CE5-8141-481E590764F5}" destId="{E21C6354-D1CB-4CA6-A605-7C83442F8819}" srcOrd="0" destOrd="0" presId="urn:microsoft.com/office/officeart/2005/8/layout/hList9"/>
    <dgm:cxn modelId="{2FA8B983-9C0D-47E9-A10B-F3672EBB606D}" type="presOf" srcId="{15443AE3-F761-4773-A688-E8D10FCAB227}" destId="{EC7BB4B3-4819-4A03-920B-91D8AF03A8AD}" srcOrd="0" destOrd="0" presId="urn:microsoft.com/office/officeart/2005/8/layout/hList9"/>
    <dgm:cxn modelId="{484F9AF0-4964-486E-BB11-DA5FF24EA9F1}" srcId="{FF4B8DC0-60C2-4008-A199-930318D81431}" destId="{4C42AB9F-6CD1-47F4-ADAF-2AE3A3247728}" srcOrd="0" destOrd="0" parTransId="{8D9DD417-288E-41D6-A9CB-80CE7EF68AC5}" sibTransId="{743E6C77-5FB2-4B7B-89A7-6168DCD26DEB}"/>
    <dgm:cxn modelId="{EE86D7BB-9A43-44B6-A62D-CEF87A8E4F58}" type="presOf" srcId="{FF4B8DC0-60C2-4008-A199-930318D81431}" destId="{18AC3412-80B1-4FB7-91AB-A365F60DFFB8}" srcOrd="0" destOrd="0" presId="urn:microsoft.com/office/officeart/2005/8/layout/hList9"/>
    <dgm:cxn modelId="{70CEC0E2-DC7D-4160-A979-34D56F0B08C4}" type="presOf" srcId="{D1B4CF4A-9AFC-434B-8F76-CF278F0E0DF0}" destId="{203142D4-D6D0-4879-BE61-C2E12753D582}" srcOrd="0" destOrd="0" presId="urn:microsoft.com/office/officeart/2005/8/layout/hList9"/>
    <dgm:cxn modelId="{CC345E08-21A9-4A11-A0B2-8450C4EE766E}" srcId="{D1B4CF4A-9AFC-434B-8F76-CF278F0E0DF0}" destId="{FF4B8DC0-60C2-4008-A199-930318D81431}" srcOrd="1" destOrd="0" parTransId="{EBACE027-4091-4D7A-919F-3583B3CB5BAE}" sibTransId="{FADAC9E5-8F95-4158-AD49-972EA1659DC2}"/>
    <dgm:cxn modelId="{2573E89F-63B1-4903-B926-25F3DB3F7DD2}" type="presOf" srcId="{A1C9B35D-338B-4CE5-8141-481E590764F5}" destId="{2D802D6A-D4CA-4457-A7EB-EF4194817225}" srcOrd="1" destOrd="0" presId="urn:microsoft.com/office/officeart/2005/8/layout/hList9"/>
    <dgm:cxn modelId="{F67AEAAF-D46C-4A72-A1DE-4118F3FD044E}" type="presOf" srcId="{4C42AB9F-6CD1-47F4-ADAF-2AE3A3247728}" destId="{7BFBAFB5-E730-48CA-AFA2-D21E94589971}" srcOrd="1" destOrd="0" presId="urn:microsoft.com/office/officeart/2005/8/layout/hList9"/>
    <dgm:cxn modelId="{72477625-0B0A-411B-AA72-EFEE251E95E0}" srcId="{D1B4CF4A-9AFC-434B-8F76-CF278F0E0DF0}" destId="{15443AE3-F761-4773-A688-E8D10FCAB227}" srcOrd="0" destOrd="0" parTransId="{3D817F11-65D3-4EA0-A322-5EECF5DFA205}" sibTransId="{D4300097-CC76-4803-AC8A-8EFB45881BE3}"/>
    <dgm:cxn modelId="{E5EBB90B-4894-4992-90A0-54006A3B1A1F}" type="presOf" srcId="{4C42AB9F-6CD1-47F4-ADAF-2AE3A3247728}" destId="{D7560ACB-A379-4C1A-81A1-14E1055D5085}" srcOrd="0" destOrd="0" presId="urn:microsoft.com/office/officeart/2005/8/layout/hList9"/>
    <dgm:cxn modelId="{39201C7B-8340-44A3-8EF0-F3AFD665CFEE}" srcId="{15443AE3-F761-4773-A688-E8D10FCAB227}" destId="{A1C9B35D-338B-4CE5-8141-481E590764F5}" srcOrd="0" destOrd="0" parTransId="{154CC893-264C-4EA6-A25C-1FF5BE5A5B1B}" sibTransId="{978AED4B-51DC-468C-B259-080DB49094A0}"/>
    <dgm:cxn modelId="{A391BE18-35FF-42A9-9221-7B244871C86C}" type="presParOf" srcId="{203142D4-D6D0-4879-BE61-C2E12753D582}" destId="{8BE92F1B-A02F-4FDF-B4F6-A7A72F640C3F}" srcOrd="0" destOrd="0" presId="urn:microsoft.com/office/officeart/2005/8/layout/hList9"/>
    <dgm:cxn modelId="{AB247850-9A38-4FDE-97A6-D065ADFEB146}" type="presParOf" srcId="{203142D4-D6D0-4879-BE61-C2E12753D582}" destId="{0CD10FEF-B503-4744-A497-E7997F8503C0}" srcOrd="1" destOrd="0" presId="urn:microsoft.com/office/officeart/2005/8/layout/hList9"/>
    <dgm:cxn modelId="{9B1035F5-2431-4DCC-A354-6AC22019BCF8}" type="presParOf" srcId="{0CD10FEF-B503-4744-A497-E7997F8503C0}" destId="{A8F85DE5-D0CC-4473-9B93-6F15690523D1}" srcOrd="0" destOrd="0" presId="urn:microsoft.com/office/officeart/2005/8/layout/hList9"/>
    <dgm:cxn modelId="{16919780-AFA8-44D5-9D5B-016B1E0461AA}" type="presParOf" srcId="{0CD10FEF-B503-4744-A497-E7997F8503C0}" destId="{11F9925F-6D05-4285-8AB3-3CC570909B08}" srcOrd="1" destOrd="0" presId="urn:microsoft.com/office/officeart/2005/8/layout/hList9"/>
    <dgm:cxn modelId="{55FCC95C-583C-43FA-9B44-3F87001149FC}" type="presParOf" srcId="{11F9925F-6D05-4285-8AB3-3CC570909B08}" destId="{E21C6354-D1CB-4CA6-A605-7C83442F8819}" srcOrd="0" destOrd="0" presId="urn:microsoft.com/office/officeart/2005/8/layout/hList9"/>
    <dgm:cxn modelId="{D9A2A5A2-073B-48AF-BA26-C5F369937D9C}" type="presParOf" srcId="{11F9925F-6D05-4285-8AB3-3CC570909B08}" destId="{2D802D6A-D4CA-4457-A7EB-EF4194817225}" srcOrd="1" destOrd="0" presId="urn:microsoft.com/office/officeart/2005/8/layout/hList9"/>
    <dgm:cxn modelId="{5AAB1734-A9D8-444E-BA6D-89F512353375}" type="presParOf" srcId="{203142D4-D6D0-4879-BE61-C2E12753D582}" destId="{AF74FE9A-7FFF-4792-BD5E-01FDA774D27E}" srcOrd="2" destOrd="0" presId="urn:microsoft.com/office/officeart/2005/8/layout/hList9"/>
    <dgm:cxn modelId="{EFF54B9B-1E78-4993-9C04-2CE968E14FC1}" type="presParOf" srcId="{203142D4-D6D0-4879-BE61-C2E12753D582}" destId="{EC7BB4B3-4819-4A03-920B-91D8AF03A8AD}" srcOrd="3" destOrd="0" presId="urn:microsoft.com/office/officeart/2005/8/layout/hList9"/>
    <dgm:cxn modelId="{3A562FBD-84D6-473E-86A0-E03A80E6482F}" type="presParOf" srcId="{203142D4-D6D0-4879-BE61-C2E12753D582}" destId="{1086C15E-83EC-4B5E-8B03-A3A4D870B404}" srcOrd="4" destOrd="0" presId="urn:microsoft.com/office/officeart/2005/8/layout/hList9"/>
    <dgm:cxn modelId="{A73D80DC-A26C-4EAE-9C0A-4378934C85AD}" type="presParOf" srcId="{203142D4-D6D0-4879-BE61-C2E12753D582}" destId="{36C19493-ECF2-47A8-8E95-7849FFC8F005}" srcOrd="5" destOrd="0" presId="urn:microsoft.com/office/officeart/2005/8/layout/hList9"/>
    <dgm:cxn modelId="{0097E131-851C-40F5-8686-1B2BA5F075C4}" type="presParOf" srcId="{203142D4-D6D0-4879-BE61-C2E12753D582}" destId="{329BC4B6-28AA-4599-9B90-1D7F751DA5A9}" srcOrd="6" destOrd="0" presId="urn:microsoft.com/office/officeart/2005/8/layout/hList9"/>
    <dgm:cxn modelId="{6A21FDDE-F18C-4465-8ED6-A068C3363FF9}" type="presParOf" srcId="{329BC4B6-28AA-4599-9B90-1D7F751DA5A9}" destId="{FCB0D7FE-66A3-41C9-97E7-1EC75DB9B549}" srcOrd="0" destOrd="0" presId="urn:microsoft.com/office/officeart/2005/8/layout/hList9"/>
    <dgm:cxn modelId="{D3BF50EE-DE01-49D1-8004-11F3AC99FC21}" type="presParOf" srcId="{329BC4B6-28AA-4599-9B90-1D7F751DA5A9}" destId="{9DCB711C-8840-4540-AC8F-2DCCCF60A5FD}" srcOrd="1" destOrd="0" presId="urn:microsoft.com/office/officeart/2005/8/layout/hList9"/>
    <dgm:cxn modelId="{A3207F20-9AC7-4AE6-BA8B-881716266DA3}" type="presParOf" srcId="{9DCB711C-8840-4540-AC8F-2DCCCF60A5FD}" destId="{D7560ACB-A379-4C1A-81A1-14E1055D5085}" srcOrd="0" destOrd="0" presId="urn:microsoft.com/office/officeart/2005/8/layout/hList9"/>
    <dgm:cxn modelId="{560F4E9B-EA3D-4C35-A322-0CF68C27C7B7}" type="presParOf" srcId="{9DCB711C-8840-4540-AC8F-2DCCCF60A5FD}" destId="{7BFBAFB5-E730-48CA-AFA2-D21E94589971}" srcOrd="1" destOrd="0" presId="urn:microsoft.com/office/officeart/2005/8/layout/hList9"/>
    <dgm:cxn modelId="{D5577817-121C-4708-A16A-D14B4EA4DB0C}" type="presParOf" srcId="{203142D4-D6D0-4879-BE61-C2E12753D582}" destId="{93FBF47E-8879-43EF-8053-08BE3110D11B}" srcOrd="7" destOrd="0" presId="urn:microsoft.com/office/officeart/2005/8/layout/hList9"/>
    <dgm:cxn modelId="{F7D4C762-24ED-4BF5-A327-B9C14AA22D4C}" type="presParOf" srcId="{203142D4-D6D0-4879-BE61-C2E12753D582}" destId="{18AC3412-80B1-4FB7-91AB-A365F60DFFB8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15EF55B-DB9F-49EF-8607-61FFA5DEA1BF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AD5BE64-C9EF-42ED-8499-5D5EB0E93903}">
      <dgm:prSet phldrT="[Tekst]" custT="1"/>
      <dgm:spPr/>
      <dgm:t>
        <a:bodyPr/>
        <a:lstStyle/>
        <a:p>
          <a:r>
            <a:rPr lang="pl-PL" sz="1600" dirty="0">
              <a:solidFill>
                <a:schemeClr val="accent2">
                  <a:lumMod val="75000"/>
                </a:schemeClr>
              </a:solidFill>
            </a:rPr>
            <a:t>Wydatki bieżące</a:t>
          </a:r>
        </a:p>
      </dgm:t>
    </dgm:pt>
    <dgm:pt modelId="{D1A82B75-7AE1-4189-B22F-6205987351EE}" type="parTrans" cxnId="{18BDC07F-DCDB-489E-BF0A-157F260C2824}">
      <dgm:prSet/>
      <dgm:spPr/>
      <dgm:t>
        <a:bodyPr/>
        <a:lstStyle/>
        <a:p>
          <a:endParaRPr lang="pl-PL"/>
        </a:p>
      </dgm:t>
    </dgm:pt>
    <dgm:pt modelId="{F262F163-D68D-4A4E-9097-6D6184E3B807}" type="sibTrans" cxnId="{18BDC07F-DCDB-489E-BF0A-157F260C2824}">
      <dgm:prSet/>
      <dgm:spPr/>
      <dgm:t>
        <a:bodyPr/>
        <a:lstStyle/>
        <a:p>
          <a:endParaRPr lang="pl-PL"/>
        </a:p>
      </dgm:t>
    </dgm:pt>
    <dgm:pt modelId="{D926DE37-D256-4F46-BAAE-9B54246C4062}">
      <dgm:prSet phldrT="[Tekst]" custT="1"/>
      <dgm:spPr/>
      <dgm:t>
        <a:bodyPr/>
        <a:lstStyle/>
        <a:p>
          <a:r>
            <a:rPr lang="pl-PL" sz="1800" b="1" dirty="0"/>
            <a:t>1 675 701,74</a:t>
          </a:r>
        </a:p>
      </dgm:t>
    </dgm:pt>
    <dgm:pt modelId="{289F1CA9-D6B4-45CF-B285-01350B129FF4}" type="parTrans" cxnId="{390731BF-D11C-4F76-811A-1A3E2B6A3FCD}">
      <dgm:prSet/>
      <dgm:spPr/>
      <dgm:t>
        <a:bodyPr/>
        <a:lstStyle/>
        <a:p>
          <a:endParaRPr lang="pl-PL"/>
        </a:p>
      </dgm:t>
    </dgm:pt>
    <dgm:pt modelId="{4B6D1320-4288-4C8B-8650-28CC93BBC161}" type="sibTrans" cxnId="{390731BF-D11C-4F76-811A-1A3E2B6A3FCD}">
      <dgm:prSet/>
      <dgm:spPr/>
      <dgm:t>
        <a:bodyPr/>
        <a:lstStyle/>
        <a:p>
          <a:endParaRPr lang="pl-PL"/>
        </a:p>
      </dgm:t>
    </dgm:pt>
    <dgm:pt modelId="{5A5C2896-CF75-4EC8-8E9C-6BEAE45AAB14}">
      <dgm:prSet phldrT="[Tekst]" custT="1"/>
      <dgm:spPr/>
      <dgm:t>
        <a:bodyPr/>
        <a:lstStyle/>
        <a:p>
          <a:r>
            <a:rPr lang="pl-PL" sz="1600" dirty="0">
              <a:solidFill>
                <a:schemeClr val="accent2">
                  <a:lumMod val="75000"/>
                </a:schemeClr>
              </a:solidFill>
            </a:rPr>
            <a:t>Wydatki majątkowe</a:t>
          </a:r>
        </a:p>
      </dgm:t>
    </dgm:pt>
    <dgm:pt modelId="{922DBD8A-F4EF-469B-AD63-850952CE8045}" type="parTrans" cxnId="{4040BA36-FCAC-4837-9E75-FB93691C36CF}">
      <dgm:prSet/>
      <dgm:spPr/>
      <dgm:t>
        <a:bodyPr/>
        <a:lstStyle/>
        <a:p>
          <a:endParaRPr lang="pl-PL"/>
        </a:p>
      </dgm:t>
    </dgm:pt>
    <dgm:pt modelId="{2DBEBB3D-7AD8-4D08-8DF8-DBB046FBB590}" type="sibTrans" cxnId="{4040BA36-FCAC-4837-9E75-FB93691C36CF}">
      <dgm:prSet/>
      <dgm:spPr/>
      <dgm:t>
        <a:bodyPr/>
        <a:lstStyle/>
        <a:p>
          <a:endParaRPr lang="pl-PL"/>
        </a:p>
      </dgm:t>
    </dgm:pt>
    <dgm:pt modelId="{9193FD2E-BF84-459F-A919-4F15AC8FF2F0}">
      <dgm:prSet phldrT="[Tekst]" custT="1"/>
      <dgm:spPr/>
      <dgm:t>
        <a:bodyPr/>
        <a:lstStyle/>
        <a:p>
          <a:r>
            <a:rPr lang="pl-PL" sz="1800" b="1" dirty="0"/>
            <a:t>689 171,63</a:t>
          </a:r>
        </a:p>
      </dgm:t>
    </dgm:pt>
    <dgm:pt modelId="{C6543C41-D50B-405F-861F-CC7A7B5D6A22}" type="parTrans" cxnId="{C08E8AB9-3CBD-4976-B3AC-FE0027A7BB4B}">
      <dgm:prSet/>
      <dgm:spPr/>
      <dgm:t>
        <a:bodyPr/>
        <a:lstStyle/>
        <a:p>
          <a:endParaRPr lang="pl-PL"/>
        </a:p>
      </dgm:t>
    </dgm:pt>
    <dgm:pt modelId="{60571289-1FAF-478A-BD58-1B25DAEF25B6}" type="sibTrans" cxnId="{C08E8AB9-3CBD-4976-B3AC-FE0027A7BB4B}">
      <dgm:prSet/>
      <dgm:spPr/>
      <dgm:t>
        <a:bodyPr/>
        <a:lstStyle/>
        <a:p>
          <a:endParaRPr lang="pl-PL"/>
        </a:p>
      </dgm:t>
    </dgm:pt>
    <dgm:pt modelId="{CFA2DBB5-3CF0-4C33-80AF-134BA8DA12EE}" type="pres">
      <dgm:prSet presAssocID="{915EF55B-DB9F-49EF-8607-61FFA5DEA1B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7EA7EED8-5BC4-46EA-A615-86A2640D7037}" type="pres">
      <dgm:prSet presAssocID="{8AD5BE64-C9EF-42ED-8499-5D5EB0E93903}" presName="posSpace" presStyleCnt="0"/>
      <dgm:spPr/>
    </dgm:pt>
    <dgm:pt modelId="{2AD3BABF-BE0F-42F0-A60D-455D2883C01A}" type="pres">
      <dgm:prSet presAssocID="{8AD5BE64-C9EF-42ED-8499-5D5EB0E93903}" presName="vertFlow" presStyleCnt="0"/>
      <dgm:spPr/>
    </dgm:pt>
    <dgm:pt modelId="{60CD777F-2647-4C81-BEE2-2712D78721A7}" type="pres">
      <dgm:prSet presAssocID="{8AD5BE64-C9EF-42ED-8499-5D5EB0E93903}" presName="topSpace" presStyleCnt="0"/>
      <dgm:spPr/>
    </dgm:pt>
    <dgm:pt modelId="{A59218E1-367A-4928-8E5C-DD3EC3D806F9}" type="pres">
      <dgm:prSet presAssocID="{8AD5BE64-C9EF-42ED-8499-5D5EB0E93903}" presName="firstComp" presStyleCnt="0"/>
      <dgm:spPr/>
    </dgm:pt>
    <dgm:pt modelId="{616C8017-7C23-4655-B27D-E6BB10BEDB89}" type="pres">
      <dgm:prSet presAssocID="{8AD5BE64-C9EF-42ED-8499-5D5EB0E93903}" presName="firstChild" presStyleLbl="bgAccFollowNode1" presStyleIdx="0" presStyleCnt="2" custScaleX="120712" custScaleY="51334" custLinFactNeighborX="8511" custLinFactNeighborY="52009"/>
      <dgm:spPr/>
      <dgm:t>
        <a:bodyPr/>
        <a:lstStyle/>
        <a:p>
          <a:endParaRPr lang="pl-PL"/>
        </a:p>
      </dgm:t>
    </dgm:pt>
    <dgm:pt modelId="{6B60B9F0-0324-4BBF-A2A4-A022F05D450B}" type="pres">
      <dgm:prSet presAssocID="{8AD5BE64-C9EF-42ED-8499-5D5EB0E93903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7DF55CB-A9C3-4449-AD63-67A869BA4782}" type="pres">
      <dgm:prSet presAssocID="{8AD5BE64-C9EF-42ED-8499-5D5EB0E93903}" presName="negSpace" presStyleCnt="0"/>
      <dgm:spPr/>
    </dgm:pt>
    <dgm:pt modelId="{88B489EF-5EAA-4311-8D97-DA3629D9707B}" type="pres">
      <dgm:prSet presAssocID="{8AD5BE64-C9EF-42ED-8499-5D5EB0E93903}" presName="circle" presStyleLbl="node1" presStyleIdx="0" presStyleCnt="2" custScaleX="174134" custScaleY="145438" custLinFactNeighborX="56041" custLinFactNeighborY="-62658"/>
      <dgm:spPr/>
      <dgm:t>
        <a:bodyPr/>
        <a:lstStyle/>
        <a:p>
          <a:endParaRPr lang="pl-PL"/>
        </a:p>
      </dgm:t>
    </dgm:pt>
    <dgm:pt modelId="{2C6859A1-2517-4CDF-8288-0E7AF29F2D59}" type="pres">
      <dgm:prSet presAssocID="{F262F163-D68D-4A4E-9097-6D6184E3B807}" presName="transSpace" presStyleCnt="0"/>
      <dgm:spPr/>
    </dgm:pt>
    <dgm:pt modelId="{1728AAE4-71AE-4A97-93C8-37C1BFD1E2E8}" type="pres">
      <dgm:prSet presAssocID="{5A5C2896-CF75-4EC8-8E9C-6BEAE45AAB14}" presName="posSpace" presStyleCnt="0"/>
      <dgm:spPr/>
    </dgm:pt>
    <dgm:pt modelId="{947ACB21-37C3-46F3-8A25-DC17D4BBA20D}" type="pres">
      <dgm:prSet presAssocID="{5A5C2896-CF75-4EC8-8E9C-6BEAE45AAB14}" presName="vertFlow" presStyleCnt="0"/>
      <dgm:spPr/>
    </dgm:pt>
    <dgm:pt modelId="{90981FC2-805F-4A77-AE01-13362D74837B}" type="pres">
      <dgm:prSet presAssocID="{5A5C2896-CF75-4EC8-8E9C-6BEAE45AAB14}" presName="topSpace" presStyleCnt="0"/>
      <dgm:spPr/>
    </dgm:pt>
    <dgm:pt modelId="{29531549-4461-4F5F-8D8C-2CDB2DA0BDEA}" type="pres">
      <dgm:prSet presAssocID="{5A5C2896-CF75-4EC8-8E9C-6BEAE45AAB14}" presName="firstComp" presStyleCnt="0"/>
      <dgm:spPr/>
    </dgm:pt>
    <dgm:pt modelId="{80806944-83F5-4EEE-874C-2C61A546CB8D}" type="pres">
      <dgm:prSet presAssocID="{5A5C2896-CF75-4EC8-8E9C-6BEAE45AAB14}" presName="firstChild" presStyleLbl="bgAccFollowNode1" presStyleIdx="1" presStyleCnt="2" custScaleX="126488" custScaleY="52179" custLinFactNeighborX="-33749" custLinFactNeighborY="54434"/>
      <dgm:spPr/>
      <dgm:t>
        <a:bodyPr/>
        <a:lstStyle/>
        <a:p>
          <a:endParaRPr lang="pl-PL"/>
        </a:p>
      </dgm:t>
    </dgm:pt>
    <dgm:pt modelId="{490DA4EA-E1EC-43DF-AFB1-2AA751585036}" type="pres">
      <dgm:prSet presAssocID="{5A5C2896-CF75-4EC8-8E9C-6BEAE45AAB14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3D1BFB6-1186-466D-ACED-6B48EFCE157C}" type="pres">
      <dgm:prSet presAssocID="{5A5C2896-CF75-4EC8-8E9C-6BEAE45AAB14}" presName="negSpace" presStyleCnt="0"/>
      <dgm:spPr/>
    </dgm:pt>
    <dgm:pt modelId="{5DB47068-88D4-4EF3-B7D3-9C1268A69EC2}" type="pres">
      <dgm:prSet presAssocID="{5A5C2896-CF75-4EC8-8E9C-6BEAE45AAB14}" presName="circle" presStyleLbl="node1" presStyleIdx="1" presStyleCnt="2" custScaleX="165598" custScaleY="138925" custLinFactNeighborX="-8219" custLinFactNeighborY="-52184"/>
      <dgm:spPr/>
      <dgm:t>
        <a:bodyPr/>
        <a:lstStyle/>
        <a:p>
          <a:endParaRPr lang="pl-PL"/>
        </a:p>
      </dgm:t>
    </dgm:pt>
  </dgm:ptLst>
  <dgm:cxnLst>
    <dgm:cxn modelId="{7D552200-53A0-46CF-83C9-4D9E817CB15F}" type="presOf" srcId="{D926DE37-D256-4F46-BAAE-9B54246C4062}" destId="{6B60B9F0-0324-4BBF-A2A4-A022F05D450B}" srcOrd="1" destOrd="0" presId="urn:microsoft.com/office/officeart/2005/8/layout/hList9"/>
    <dgm:cxn modelId="{18BDC07F-DCDB-489E-BF0A-157F260C2824}" srcId="{915EF55B-DB9F-49EF-8607-61FFA5DEA1BF}" destId="{8AD5BE64-C9EF-42ED-8499-5D5EB0E93903}" srcOrd="0" destOrd="0" parTransId="{D1A82B75-7AE1-4189-B22F-6205987351EE}" sibTransId="{F262F163-D68D-4A4E-9097-6D6184E3B807}"/>
    <dgm:cxn modelId="{353B8118-EE5B-4EF9-8C2A-04337E517EA5}" type="presOf" srcId="{D926DE37-D256-4F46-BAAE-9B54246C4062}" destId="{616C8017-7C23-4655-B27D-E6BB10BEDB89}" srcOrd="0" destOrd="0" presId="urn:microsoft.com/office/officeart/2005/8/layout/hList9"/>
    <dgm:cxn modelId="{390731BF-D11C-4F76-811A-1A3E2B6A3FCD}" srcId="{8AD5BE64-C9EF-42ED-8499-5D5EB0E93903}" destId="{D926DE37-D256-4F46-BAAE-9B54246C4062}" srcOrd="0" destOrd="0" parTransId="{289F1CA9-D6B4-45CF-B285-01350B129FF4}" sibTransId="{4B6D1320-4288-4C8B-8650-28CC93BBC161}"/>
    <dgm:cxn modelId="{BD46D9D9-461E-4AF3-9FF3-02672F2CC014}" type="presOf" srcId="{5A5C2896-CF75-4EC8-8E9C-6BEAE45AAB14}" destId="{5DB47068-88D4-4EF3-B7D3-9C1268A69EC2}" srcOrd="0" destOrd="0" presId="urn:microsoft.com/office/officeart/2005/8/layout/hList9"/>
    <dgm:cxn modelId="{C08E8AB9-3CBD-4976-B3AC-FE0027A7BB4B}" srcId="{5A5C2896-CF75-4EC8-8E9C-6BEAE45AAB14}" destId="{9193FD2E-BF84-459F-A919-4F15AC8FF2F0}" srcOrd="0" destOrd="0" parTransId="{C6543C41-D50B-405F-861F-CC7A7B5D6A22}" sibTransId="{60571289-1FAF-478A-BD58-1B25DAEF25B6}"/>
    <dgm:cxn modelId="{4040BA36-FCAC-4837-9E75-FB93691C36CF}" srcId="{915EF55B-DB9F-49EF-8607-61FFA5DEA1BF}" destId="{5A5C2896-CF75-4EC8-8E9C-6BEAE45AAB14}" srcOrd="1" destOrd="0" parTransId="{922DBD8A-F4EF-469B-AD63-850952CE8045}" sibTransId="{2DBEBB3D-7AD8-4D08-8DF8-DBB046FBB590}"/>
    <dgm:cxn modelId="{20B47AF0-1DE0-4C40-8F29-75DB8E4252B1}" type="presOf" srcId="{915EF55B-DB9F-49EF-8607-61FFA5DEA1BF}" destId="{CFA2DBB5-3CF0-4C33-80AF-134BA8DA12EE}" srcOrd="0" destOrd="0" presId="urn:microsoft.com/office/officeart/2005/8/layout/hList9"/>
    <dgm:cxn modelId="{0D6F03A9-3451-4D8E-A764-DA89B1A4CECD}" type="presOf" srcId="{9193FD2E-BF84-459F-A919-4F15AC8FF2F0}" destId="{490DA4EA-E1EC-43DF-AFB1-2AA751585036}" srcOrd="1" destOrd="0" presId="urn:microsoft.com/office/officeart/2005/8/layout/hList9"/>
    <dgm:cxn modelId="{06EC8254-B42D-4E80-8F7F-4A5899A33004}" type="presOf" srcId="{8AD5BE64-C9EF-42ED-8499-5D5EB0E93903}" destId="{88B489EF-5EAA-4311-8D97-DA3629D9707B}" srcOrd="0" destOrd="0" presId="urn:microsoft.com/office/officeart/2005/8/layout/hList9"/>
    <dgm:cxn modelId="{1092DB12-D544-4500-B0F9-558FD3FC4141}" type="presOf" srcId="{9193FD2E-BF84-459F-A919-4F15AC8FF2F0}" destId="{80806944-83F5-4EEE-874C-2C61A546CB8D}" srcOrd="0" destOrd="0" presId="urn:microsoft.com/office/officeart/2005/8/layout/hList9"/>
    <dgm:cxn modelId="{727107A4-F6DC-4938-8DD5-C6304C11AD83}" type="presParOf" srcId="{CFA2DBB5-3CF0-4C33-80AF-134BA8DA12EE}" destId="{7EA7EED8-5BC4-46EA-A615-86A2640D7037}" srcOrd="0" destOrd="0" presId="urn:microsoft.com/office/officeart/2005/8/layout/hList9"/>
    <dgm:cxn modelId="{C12309AD-F5EF-47A3-ACF9-4E3BAFDC61EB}" type="presParOf" srcId="{CFA2DBB5-3CF0-4C33-80AF-134BA8DA12EE}" destId="{2AD3BABF-BE0F-42F0-A60D-455D2883C01A}" srcOrd="1" destOrd="0" presId="urn:microsoft.com/office/officeart/2005/8/layout/hList9"/>
    <dgm:cxn modelId="{43EAE5D6-2F9B-4081-8284-685362D084F6}" type="presParOf" srcId="{2AD3BABF-BE0F-42F0-A60D-455D2883C01A}" destId="{60CD777F-2647-4C81-BEE2-2712D78721A7}" srcOrd="0" destOrd="0" presId="urn:microsoft.com/office/officeart/2005/8/layout/hList9"/>
    <dgm:cxn modelId="{0565FE2F-EDCD-4011-94FF-41BE73E75ACF}" type="presParOf" srcId="{2AD3BABF-BE0F-42F0-A60D-455D2883C01A}" destId="{A59218E1-367A-4928-8E5C-DD3EC3D806F9}" srcOrd="1" destOrd="0" presId="urn:microsoft.com/office/officeart/2005/8/layout/hList9"/>
    <dgm:cxn modelId="{9B409BC3-844B-4E64-A8A3-4A08422304F7}" type="presParOf" srcId="{A59218E1-367A-4928-8E5C-DD3EC3D806F9}" destId="{616C8017-7C23-4655-B27D-E6BB10BEDB89}" srcOrd="0" destOrd="0" presId="urn:microsoft.com/office/officeart/2005/8/layout/hList9"/>
    <dgm:cxn modelId="{25FF379B-6FE0-48CB-8EA5-0BE7C90CCF03}" type="presParOf" srcId="{A59218E1-367A-4928-8E5C-DD3EC3D806F9}" destId="{6B60B9F0-0324-4BBF-A2A4-A022F05D450B}" srcOrd="1" destOrd="0" presId="urn:microsoft.com/office/officeart/2005/8/layout/hList9"/>
    <dgm:cxn modelId="{8CC0B6ED-2374-4C2D-A160-DD26EBF37F14}" type="presParOf" srcId="{CFA2DBB5-3CF0-4C33-80AF-134BA8DA12EE}" destId="{C7DF55CB-A9C3-4449-AD63-67A869BA4782}" srcOrd="2" destOrd="0" presId="urn:microsoft.com/office/officeart/2005/8/layout/hList9"/>
    <dgm:cxn modelId="{4EC7C7AD-4506-4EA0-8958-37FEDE8BB748}" type="presParOf" srcId="{CFA2DBB5-3CF0-4C33-80AF-134BA8DA12EE}" destId="{88B489EF-5EAA-4311-8D97-DA3629D9707B}" srcOrd="3" destOrd="0" presId="urn:microsoft.com/office/officeart/2005/8/layout/hList9"/>
    <dgm:cxn modelId="{AE6E8665-F2D8-4660-B1F5-90B461A62C70}" type="presParOf" srcId="{CFA2DBB5-3CF0-4C33-80AF-134BA8DA12EE}" destId="{2C6859A1-2517-4CDF-8288-0E7AF29F2D59}" srcOrd="4" destOrd="0" presId="urn:microsoft.com/office/officeart/2005/8/layout/hList9"/>
    <dgm:cxn modelId="{0B5B3FA9-AB1D-471C-BDBE-FBB6FD61E0B2}" type="presParOf" srcId="{CFA2DBB5-3CF0-4C33-80AF-134BA8DA12EE}" destId="{1728AAE4-71AE-4A97-93C8-37C1BFD1E2E8}" srcOrd="5" destOrd="0" presId="urn:microsoft.com/office/officeart/2005/8/layout/hList9"/>
    <dgm:cxn modelId="{5E52C878-4585-45F8-92BF-B7364A3FD01C}" type="presParOf" srcId="{CFA2DBB5-3CF0-4C33-80AF-134BA8DA12EE}" destId="{947ACB21-37C3-46F3-8A25-DC17D4BBA20D}" srcOrd="6" destOrd="0" presId="urn:microsoft.com/office/officeart/2005/8/layout/hList9"/>
    <dgm:cxn modelId="{1F55F1D6-716C-4463-8F33-2FC589E325BF}" type="presParOf" srcId="{947ACB21-37C3-46F3-8A25-DC17D4BBA20D}" destId="{90981FC2-805F-4A77-AE01-13362D74837B}" srcOrd="0" destOrd="0" presId="urn:microsoft.com/office/officeart/2005/8/layout/hList9"/>
    <dgm:cxn modelId="{162C0DB8-AE04-408D-8783-3963A5D7A799}" type="presParOf" srcId="{947ACB21-37C3-46F3-8A25-DC17D4BBA20D}" destId="{29531549-4461-4F5F-8D8C-2CDB2DA0BDEA}" srcOrd="1" destOrd="0" presId="urn:microsoft.com/office/officeart/2005/8/layout/hList9"/>
    <dgm:cxn modelId="{5053CA02-D9EB-4324-9530-D75412BA41EE}" type="presParOf" srcId="{29531549-4461-4F5F-8D8C-2CDB2DA0BDEA}" destId="{80806944-83F5-4EEE-874C-2C61A546CB8D}" srcOrd="0" destOrd="0" presId="urn:microsoft.com/office/officeart/2005/8/layout/hList9"/>
    <dgm:cxn modelId="{288853D1-8DB5-47B7-9238-D6C7FB673CA1}" type="presParOf" srcId="{29531549-4461-4F5F-8D8C-2CDB2DA0BDEA}" destId="{490DA4EA-E1EC-43DF-AFB1-2AA751585036}" srcOrd="1" destOrd="0" presId="urn:microsoft.com/office/officeart/2005/8/layout/hList9"/>
    <dgm:cxn modelId="{A1399469-1A40-44BE-9580-5B80C8E2A81A}" type="presParOf" srcId="{CFA2DBB5-3CF0-4C33-80AF-134BA8DA12EE}" destId="{03D1BFB6-1186-466D-ACED-6B48EFCE157C}" srcOrd="7" destOrd="0" presId="urn:microsoft.com/office/officeart/2005/8/layout/hList9"/>
    <dgm:cxn modelId="{9B8994BB-D82A-417E-9003-86C5415DDE87}" type="presParOf" srcId="{CFA2DBB5-3CF0-4C33-80AF-134BA8DA12EE}" destId="{5DB47068-88D4-4EF3-B7D3-9C1268A69EC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67A6DD0-5B90-487A-BEA1-4223EBC20D5F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8E93D97-1B73-4BD8-8C5E-85992CA88A25}" type="pres">
      <dgm:prSet presAssocID="{467A6DD0-5B90-487A-BEA1-4223EBC20D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</dgm:ptLst>
  <dgm:cxnLst>
    <dgm:cxn modelId="{D70CA0A2-B862-4443-8C99-F0A1355A61AB}" type="presOf" srcId="{467A6DD0-5B90-487A-BEA1-4223EBC20D5F}" destId="{E8E93D97-1B73-4BD8-8C5E-85992CA88A25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D1B4CF4A-9AFC-434B-8F76-CF278F0E0DF0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5443AE3-F761-4773-A688-E8D10FCAB227}">
      <dgm:prSet phldrT="[Tekst]" custT="1"/>
      <dgm:spPr/>
      <dgm:t>
        <a:bodyPr/>
        <a:lstStyle/>
        <a:p>
          <a:r>
            <a:rPr lang="pl-PL" sz="1600" dirty="0"/>
            <a:t>PLAN</a:t>
          </a:r>
        </a:p>
      </dgm:t>
    </dgm:pt>
    <dgm:pt modelId="{3D817F11-65D3-4EA0-A322-5EECF5DFA205}" type="parTrans" cxnId="{72477625-0B0A-411B-AA72-EFEE251E95E0}">
      <dgm:prSet/>
      <dgm:spPr/>
      <dgm:t>
        <a:bodyPr/>
        <a:lstStyle/>
        <a:p>
          <a:endParaRPr lang="pl-PL"/>
        </a:p>
      </dgm:t>
    </dgm:pt>
    <dgm:pt modelId="{D4300097-CC76-4803-AC8A-8EFB45881BE3}" type="sibTrans" cxnId="{72477625-0B0A-411B-AA72-EFEE251E95E0}">
      <dgm:prSet/>
      <dgm:spPr/>
      <dgm:t>
        <a:bodyPr/>
        <a:lstStyle/>
        <a:p>
          <a:endParaRPr lang="pl-PL"/>
        </a:p>
      </dgm:t>
    </dgm:pt>
    <dgm:pt modelId="{A1C9B35D-338B-4CE5-8141-481E590764F5}">
      <dgm:prSet phldrT="[Tekst]" custT="1"/>
      <dgm:spPr/>
      <dgm:t>
        <a:bodyPr/>
        <a:lstStyle/>
        <a:p>
          <a:r>
            <a:rPr lang="pl-PL" sz="2000" dirty="0"/>
            <a:t>2 446 841,63</a:t>
          </a:r>
        </a:p>
      </dgm:t>
    </dgm:pt>
    <dgm:pt modelId="{154CC893-264C-4EA6-A25C-1FF5BE5A5B1B}" type="parTrans" cxnId="{39201C7B-8340-44A3-8EF0-F3AFD665CFEE}">
      <dgm:prSet/>
      <dgm:spPr/>
      <dgm:t>
        <a:bodyPr/>
        <a:lstStyle/>
        <a:p>
          <a:endParaRPr lang="pl-PL"/>
        </a:p>
      </dgm:t>
    </dgm:pt>
    <dgm:pt modelId="{978AED4B-51DC-468C-B259-080DB49094A0}" type="sibTrans" cxnId="{39201C7B-8340-44A3-8EF0-F3AFD665CFEE}">
      <dgm:prSet/>
      <dgm:spPr/>
      <dgm:t>
        <a:bodyPr/>
        <a:lstStyle/>
        <a:p>
          <a:endParaRPr lang="pl-PL"/>
        </a:p>
      </dgm:t>
    </dgm:pt>
    <dgm:pt modelId="{FF4B8DC0-60C2-4008-A199-930318D81431}">
      <dgm:prSet phldrT="[Tekst]" custT="1"/>
      <dgm:spPr/>
      <dgm:t>
        <a:bodyPr/>
        <a:lstStyle/>
        <a:p>
          <a:r>
            <a:rPr lang="pl-PL" sz="1600" dirty="0"/>
            <a:t>WYKONANIE</a:t>
          </a:r>
        </a:p>
      </dgm:t>
    </dgm:pt>
    <dgm:pt modelId="{EBACE027-4091-4D7A-919F-3583B3CB5BAE}" type="parTrans" cxnId="{CC345E08-21A9-4A11-A0B2-8450C4EE766E}">
      <dgm:prSet/>
      <dgm:spPr/>
      <dgm:t>
        <a:bodyPr/>
        <a:lstStyle/>
        <a:p>
          <a:endParaRPr lang="pl-PL"/>
        </a:p>
      </dgm:t>
    </dgm:pt>
    <dgm:pt modelId="{FADAC9E5-8F95-4158-AD49-972EA1659DC2}" type="sibTrans" cxnId="{CC345E08-21A9-4A11-A0B2-8450C4EE766E}">
      <dgm:prSet/>
      <dgm:spPr/>
      <dgm:t>
        <a:bodyPr/>
        <a:lstStyle/>
        <a:p>
          <a:endParaRPr lang="pl-PL"/>
        </a:p>
      </dgm:t>
    </dgm:pt>
    <dgm:pt modelId="{4C42AB9F-6CD1-47F4-ADAF-2AE3A3247728}">
      <dgm:prSet phldrT="[Tekst]" custT="1"/>
      <dgm:spPr/>
      <dgm:t>
        <a:bodyPr/>
        <a:lstStyle/>
        <a:p>
          <a:r>
            <a:rPr lang="pl-PL" sz="2000" dirty="0"/>
            <a:t>2 364 873,37</a:t>
          </a:r>
        </a:p>
      </dgm:t>
    </dgm:pt>
    <dgm:pt modelId="{8D9DD417-288E-41D6-A9CB-80CE7EF68AC5}" type="parTrans" cxnId="{484F9AF0-4964-486E-BB11-DA5FF24EA9F1}">
      <dgm:prSet/>
      <dgm:spPr/>
      <dgm:t>
        <a:bodyPr/>
        <a:lstStyle/>
        <a:p>
          <a:endParaRPr lang="pl-PL"/>
        </a:p>
      </dgm:t>
    </dgm:pt>
    <dgm:pt modelId="{743E6C77-5FB2-4B7B-89A7-6168DCD26DEB}" type="sibTrans" cxnId="{484F9AF0-4964-486E-BB11-DA5FF24EA9F1}">
      <dgm:prSet/>
      <dgm:spPr/>
      <dgm:t>
        <a:bodyPr/>
        <a:lstStyle/>
        <a:p>
          <a:endParaRPr lang="pl-PL"/>
        </a:p>
      </dgm:t>
    </dgm:pt>
    <dgm:pt modelId="{203142D4-D6D0-4879-BE61-C2E12753D582}" type="pres">
      <dgm:prSet presAssocID="{D1B4CF4A-9AFC-434B-8F76-CF278F0E0DF0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8BE92F1B-A02F-4FDF-B4F6-A7A72F640C3F}" type="pres">
      <dgm:prSet presAssocID="{15443AE3-F761-4773-A688-E8D10FCAB227}" presName="posSpace" presStyleCnt="0"/>
      <dgm:spPr/>
    </dgm:pt>
    <dgm:pt modelId="{0CD10FEF-B503-4744-A497-E7997F8503C0}" type="pres">
      <dgm:prSet presAssocID="{15443AE3-F761-4773-A688-E8D10FCAB227}" presName="vertFlow" presStyleCnt="0"/>
      <dgm:spPr/>
    </dgm:pt>
    <dgm:pt modelId="{A8F85DE5-D0CC-4473-9B93-6F15690523D1}" type="pres">
      <dgm:prSet presAssocID="{15443AE3-F761-4773-A688-E8D10FCAB227}" presName="topSpace" presStyleCnt="0"/>
      <dgm:spPr/>
    </dgm:pt>
    <dgm:pt modelId="{11F9925F-6D05-4285-8AB3-3CC570909B08}" type="pres">
      <dgm:prSet presAssocID="{15443AE3-F761-4773-A688-E8D10FCAB227}" presName="firstComp" presStyleCnt="0"/>
      <dgm:spPr/>
    </dgm:pt>
    <dgm:pt modelId="{E21C6354-D1CB-4CA6-A605-7C83442F8819}" type="pres">
      <dgm:prSet presAssocID="{15443AE3-F761-4773-A688-E8D10FCAB227}" presName="firstChild" presStyleLbl="bgAccFollowNode1" presStyleIdx="0" presStyleCnt="2" custScaleY="70294" custLinFactNeighborX="8260" custLinFactNeighborY="31232"/>
      <dgm:spPr/>
      <dgm:t>
        <a:bodyPr/>
        <a:lstStyle/>
        <a:p>
          <a:endParaRPr lang="pl-PL"/>
        </a:p>
      </dgm:t>
    </dgm:pt>
    <dgm:pt modelId="{2D802D6A-D4CA-4457-A7EB-EF4194817225}" type="pres">
      <dgm:prSet presAssocID="{15443AE3-F761-4773-A688-E8D10FCAB227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74FE9A-7FFF-4792-BD5E-01FDA774D27E}" type="pres">
      <dgm:prSet presAssocID="{15443AE3-F761-4773-A688-E8D10FCAB227}" presName="negSpace" presStyleCnt="0"/>
      <dgm:spPr/>
    </dgm:pt>
    <dgm:pt modelId="{EC7BB4B3-4819-4A03-920B-91D8AF03A8AD}" type="pres">
      <dgm:prSet presAssocID="{15443AE3-F761-4773-A688-E8D10FCAB227}" presName="circle" presStyleLbl="node1" presStyleIdx="0" presStyleCnt="2" custScaleX="111985" custScaleY="113627" custLinFactNeighborX="8314" custLinFactNeighborY="8574"/>
      <dgm:spPr/>
      <dgm:t>
        <a:bodyPr/>
        <a:lstStyle/>
        <a:p>
          <a:endParaRPr lang="pl-PL"/>
        </a:p>
      </dgm:t>
    </dgm:pt>
    <dgm:pt modelId="{1086C15E-83EC-4B5E-8B03-A3A4D870B404}" type="pres">
      <dgm:prSet presAssocID="{D4300097-CC76-4803-AC8A-8EFB45881BE3}" presName="transSpace" presStyleCnt="0"/>
      <dgm:spPr/>
    </dgm:pt>
    <dgm:pt modelId="{36C19493-ECF2-47A8-8E95-7849FFC8F005}" type="pres">
      <dgm:prSet presAssocID="{FF4B8DC0-60C2-4008-A199-930318D81431}" presName="posSpace" presStyleCnt="0"/>
      <dgm:spPr/>
    </dgm:pt>
    <dgm:pt modelId="{329BC4B6-28AA-4599-9B90-1D7F751DA5A9}" type="pres">
      <dgm:prSet presAssocID="{FF4B8DC0-60C2-4008-A199-930318D81431}" presName="vertFlow" presStyleCnt="0"/>
      <dgm:spPr/>
    </dgm:pt>
    <dgm:pt modelId="{FCB0D7FE-66A3-41C9-97E7-1EC75DB9B549}" type="pres">
      <dgm:prSet presAssocID="{FF4B8DC0-60C2-4008-A199-930318D81431}" presName="topSpace" presStyleCnt="0"/>
      <dgm:spPr/>
    </dgm:pt>
    <dgm:pt modelId="{9DCB711C-8840-4540-AC8F-2DCCCF60A5FD}" type="pres">
      <dgm:prSet presAssocID="{FF4B8DC0-60C2-4008-A199-930318D81431}" presName="firstComp" presStyleCnt="0"/>
      <dgm:spPr/>
    </dgm:pt>
    <dgm:pt modelId="{D7560ACB-A379-4C1A-81A1-14E1055D5085}" type="pres">
      <dgm:prSet presAssocID="{FF4B8DC0-60C2-4008-A199-930318D81431}" presName="firstChild" presStyleLbl="bgAccFollowNode1" presStyleIdx="1" presStyleCnt="2" custScaleX="98860" custScaleY="65154" custLinFactNeighborX="-1480" custLinFactNeighborY="37604"/>
      <dgm:spPr/>
      <dgm:t>
        <a:bodyPr/>
        <a:lstStyle/>
        <a:p>
          <a:endParaRPr lang="pl-PL"/>
        </a:p>
      </dgm:t>
    </dgm:pt>
    <dgm:pt modelId="{7BFBAFB5-E730-48CA-AFA2-D21E94589971}" type="pres">
      <dgm:prSet presAssocID="{FF4B8DC0-60C2-4008-A199-930318D81431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3FBF47E-8879-43EF-8053-08BE3110D11B}" type="pres">
      <dgm:prSet presAssocID="{FF4B8DC0-60C2-4008-A199-930318D81431}" presName="negSpace" presStyleCnt="0"/>
      <dgm:spPr/>
    </dgm:pt>
    <dgm:pt modelId="{18AC3412-80B1-4FB7-91AB-A365F60DFFB8}" type="pres">
      <dgm:prSet presAssocID="{FF4B8DC0-60C2-4008-A199-930318D81431}" presName="circle" presStyleLbl="node1" presStyleIdx="1" presStyleCnt="2" custScaleX="111339" custScaleY="108102" custLinFactNeighborX="203" custLinFactNeighborY="7591"/>
      <dgm:spPr/>
      <dgm:t>
        <a:bodyPr/>
        <a:lstStyle/>
        <a:p>
          <a:endParaRPr lang="pl-PL"/>
        </a:p>
      </dgm:t>
    </dgm:pt>
  </dgm:ptLst>
  <dgm:cxnLst>
    <dgm:cxn modelId="{E883ED37-A3CC-47AF-9BED-8C2845E09B09}" type="presOf" srcId="{A1C9B35D-338B-4CE5-8141-481E590764F5}" destId="{E21C6354-D1CB-4CA6-A605-7C83442F8819}" srcOrd="0" destOrd="0" presId="urn:microsoft.com/office/officeart/2005/8/layout/hList9"/>
    <dgm:cxn modelId="{2FA8B983-9C0D-47E9-A10B-F3672EBB606D}" type="presOf" srcId="{15443AE3-F761-4773-A688-E8D10FCAB227}" destId="{EC7BB4B3-4819-4A03-920B-91D8AF03A8AD}" srcOrd="0" destOrd="0" presId="urn:microsoft.com/office/officeart/2005/8/layout/hList9"/>
    <dgm:cxn modelId="{484F9AF0-4964-486E-BB11-DA5FF24EA9F1}" srcId="{FF4B8DC0-60C2-4008-A199-930318D81431}" destId="{4C42AB9F-6CD1-47F4-ADAF-2AE3A3247728}" srcOrd="0" destOrd="0" parTransId="{8D9DD417-288E-41D6-A9CB-80CE7EF68AC5}" sibTransId="{743E6C77-5FB2-4B7B-89A7-6168DCD26DEB}"/>
    <dgm:cxn modelId="{EE86D7BB-9A43-44B6-A62D-CEF87A8E4F58}" type="presOf" srcId="{FF4B8DC0-60C2-4008-A199-930318D81431}" destId="{18AC3412-80B1-4FB7-91AB-A365F60DFFB8}" srcOrd="0" destOrd="0" presId="urn:microsoft.com/office/officeart/2005/8/layout/hList9"/>
    <dgm:cxn modelId="{70CEC0E2-DC7D-4160-A979-34D56F0B08C4}" type="presOf" srcId="{D1B4CF4A-9AFC-434B-8F76-CF278F0E0DF0}" destId="{203142D4-D6D0-4879-BE61-C2E12753D582}" srcOrd="0" destOrd="0" presId="urn:microsoft.com/office/officeart/2005/8/layout/hList9"/>
    <dgm:cxn modelId="{CC345E08-21A9-4A11-A0B2-8450C4EE766E}" srcId="{D1B4CF4A-9AFC-434B-8F76-CF278F0E0DF0}" destId="{FF4B8DC0-60C2-4008-A199-930318D81431}" srcOrd="1" destOrd="0" parTransId="{EBACE027-4091-4D7A-919F-3583B3CB5BAE}" sibTransId="{FADAC9E5-8F95-4158-AD49-972EA1659DC2}"/>
    <dgm:cxn modelId="{2573E89F-63B1-4903-B926-25F3DB3F7DD2}" type="presOf" srcId="{A1C9B35D-338B-4CE5-8141-481E590764F5}" destId="{2D802D6A-D4CA-4457-A7EB-EF4194817225}" srcOrd="1" destOrd="0" presId="urn:microsoft.com/office/officeart/2005/8/layout/hList9"/>
    <dgm:cxn modelId="{F67AEAAF-D46C-4A72-A1DE-4118F3FD044E}" type="presOf" srcId="{4C42AB9F-6CD1-47F4-ADAF-2AE3A3247728}" destId="{7BFBAFB5-E730-48CA-AFA2-D21E94589971}" srcOrd="1" destOrd="0" presId="urn:microsoft.com/office/officeart/2005/8/layout/hList9"/>
    <dgm:cxn modelId="{72477625-0B0A-411B-AA72-EFEE251E95E0}" srcId="{D1B4CF4A-9AFC-434B-8F76-CF278F0E0DF0}" destId="{15443AE3-F761-4773-A688-E8D10FCAB227}" srcOrd="0" destOrd="0" parTransId="{3D817F11-65D3-4EA0-A322-5EECF5DFA205}" sibTransId="{D4300097-CC76-4803-AC8A-8EFB45881BE3}"/>
    <dgm:cxn modelId="{E5EBB90B-4894-4992-90A0-54006A3B1A1F}" type="presOf" srcId="{4C42AB9F-6CD1-47F4-ADAF-2AE3A3247728}" destId="{D7560ACB-A379-4C1A-81A1-14E1055D5085}" srcOrd="0" destOrd="0" presId="urn:microsoft.com/office/officeart/2005/8/layout/hList9"/>
    <dgm:cxn modelId="{39201C7B-8340-44A3-8EF0-F3AFD665CFEE}" srcId="{15443AE3-F761-4773-A688-E8D10FCAB227}" destId="{A1C9B35D-338B-4CE5-8141-481E590764F5}" srcOrd="0" destOrd="0" parTransId="{154CC893-264C-4EA6-A25C-1FF5BE5A5B1B}" sibTransId="{978AED4B-51DC-468C-B259-080DB49094A0}"/>
    <dgm:cxn modelId="{A391BE18-35FF-42A9-9221-7B244871C86C}" type="presParOf" srcId="{203142D4-D6D0-4879-BE61-C2E12753D582}" destId="{8BE92F1B-A02F-4FDF-B4F6-A7A72F640C3F}" srcOrd="0" destOrd="0" presId="urn:microsoft.com/office/officeart/2005/8/layout/hList9"/>
    <dgm:cxn modelId="{AB247850-9A38-4FDE-97A6-D065ADFEB146}" type="presParOf" srcId="{203142D4-D6D0-4879-BE61-C2E12753D582}" destId="{0CD10FEF-B503-4744-A497-E7997F8503C0}" srcOrd="1" destOrd="0" presId="urn:microsoft.com/office/officeart/2005/8/layout/hList9"/>
    <dgm:cxn modelId="{9B1035F5-2431-4DCC-A354-6AC22019BCF8}" type="presParOf" srcId="{0CD10FEF-B503-4744-A497-E7997F8503C0}" destId="{A8F85DE5-D0CC-4473-9B93-6F15690523D1}" srcOrd="0" destOrd="0" presId="urn:microsoft.com/office/officeart/2005/8/layout/hList9"/>
    <dgm:cxn modelId="{16919780-AFA8-44D5-9D5B-016B1E0461AA}" type="presParOf" srcId="{0CD10FEF-B503-4744-A497-E7997F8503C0}" destId="{11F9925F-6D05-4285-8AB3-3CC570909B08}" srcOrd="1" destOrd="0" presId="urn:microsoft.com/office/officeart/2005/8/layout/hList9"/>
    <dgm:cxn modelId="{55FCC95C-583C-43FA-9B44-3F87001149FC}" type="presParOf" srcId="{11F9925F-6D05-4285-8AB3-3CC570909B08}" destId="{E21C6354-D1CB-4CA6-A605-7C83442F8819}" srcOrd="0" destOrd="0" presId="urn:microsoft.com/office/officeart/2005/8/layout/hList9"/>
    <dgm:cxn modelId="{D9A2A5A2-073B-48AF-BA26-C5F369937D9C}" type="presParOf" srcId="{11F9925F-6D05-4285-8AB3-3CC570909B08}" destId="{2D802D6A-D4CA-4457-A7EB-EF4194817225}" srcOrd="1" destOrd="0" presId="urn:microsoft.com/office/officeart/2005/8/layout/hList9"/>
    <dgm:cxn modelId="{5AAB1734-A9D8-444E-BA6D-89F512353375}" type="presParOf" srcId="{203142D4-D6D0-4879-BE61-C2E12753D582}" destId="{AF74FE9A-7FFF-4792-BD5E-01FDA774D27E}" srcOrd="2" destOrd="0" presId="urn:microsoft.com/office/officeart/2005/8/layout/hList9"/>
    <dgm:cxn modelId="{EFF54B9B-1E78-4993-9C04-2CE968E14FC1}" type="presParOf" srcId="{203142D4-D6D0-4879-BE61-C2E12753D582}" destId="{EC7BB4B3-4819-4A03-920B-91D8AF03A8AD}" srcOrd="3" destOrd="0" presId="urn:microsoft.com/office/officeart/2005/8/layout/hList9"/>
    <dgm:cxn modelId="{3A562FBD-84D6-473E-86A0-E03A80E6482F}" type="presParOf" srcId="{203142D4-D6D0-4879-BE61-C2E12753D582}" destId="{1086C15E-83EC-4B5E-8B03-A3A4D870B404}" srcOrd="4" destOrd="0" presId="urn:microsoft.com/office/officeart/2005/8/layout/hList9"/>
    <dgm:cxn modelId="{A73D80DC-A26C-4EAE-9C0A-4378934C85AD}" type="presParOf" srcId="{203142D4-D6D0-4879-BE61-C2E12753D582}" destId="{36C19493-ECF2-47A8-8E95-7849FFC8F005}" srcOrd="5" destOrd="0" presId="urn:microsoft.com/office/officeart/2005/8/layout/hList9"/>
    <dgm:cxn modelId="{0097E131-851C-40F5-8686-1B2BA5F075C4}" type="presParOf" srcId="{203142D4-D6D0-4879-BE61-C2E12753D582}" destId="{329BC4B6-28AA-4599-9B90-1D7F751DA5A9}" srcOrd="6" destOrd="0" presId="urn:microsoft.com/office/officeart/2005/8/layout/hList9"/>
    <dgm:cxn modelId="{6A21FDDE-F18C-4465-8ED6-A068C3363FF9}" type="presParOf" srcId="{329BC4B6-28AA-4599-9B90-1D7F751DA5A9}" destId="{FCB0D7FE-66A3-41C9-97E7-1EC75DB9B549}" srcOrd="0" destOrd="0" presId="urn:microsoft.com/office/officeart/2005/8/layout/hList9"/>
    <dgm:cxn modelId="{D3BF50EE-DE01-49D1-8004-11F3AC99FC21}" type="presParOf" srcId="{329BC4B6-28AA-4599-9B90-1D7F751DA5A9}" destId="{9DCB711C-8840-4540-AC8F-2DCCCF60A5FD}" srcOrd="1" destOrd="0" presId="urn:microsoft.com/office/officeart/2005/8/layout/hList9"/>
    <dgm:cxn modelId="{A3207F20-9AC7-4AE6-BA8B-881716266DA3}" type="presParOf" srcId="{9DCB711C-8840-4540-AC8F-2DCCCF60A5FD}" destId="{D7560ACB-A379-4C1A-81A1-14E1055D5085}" srcOrd="0" destOrd="0" presId="urn:microsoft.com/office/officeart/2005/8/layout/hList9"/>
    <dgm:cxn modelId="{560F4E9B-EA3D-4C35-A322-0CF68C27C7B7}" type="presParOf" srcId="{9DCB711C-8840-4540-AC8F-2DCCCF60A5FD}" destId="{7BFBAFB5-E730-48CA-AFA2-D21E94589971}" srcOrd="1" destOrd="0" presId="urn:microsoft.com/office/officeart/2005/8/layout/hList9"/>
    <dgm:cxn modelId="{D5577817-121C-4708-A16A-D14B4EA4DB0C}" type="presParOf" srcId="{203142D4-D6D0-4879-BE61-C2E12753D582}" destId="{93FBF47E-8879-43EF-8053-08BE3110D11B}" srcOrd="7" destOrd="0" presId="urn:microsoft.com/office/officeart/2005/8/layout/hList9"/>
    <dgm:cxn modelId="{F7D4C762-24ED-4BF5-A327-B9C14AA22D4C}" type="presParOf" srcId="{203142D4-D6D0-4879-BE61-C2E12753D582}" destId="{18AC3412-80B1-4FB7-91AB-A365F60DFFB8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8D5022-52ED-479D-9F15-56CAFA8023A2}" type="doc">
      <dgm:prSet loTypeId="urn:microsoft.com/office/officeart/2005/8/layout/hierarchy1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10D1744-3110-4877-954A-BDCA316B020A}">
      <dgm:prSet custT="1"/>
      <dgm:spPr/>
      <dgm:t>
        <a:bodyPr/>
        <a:lstStyle/>
        <a:p>
          <a:r>
            <a:rPr lang="pl-PL" sz="3200" dirty="0"/>
            <a:t>UDZIAŁY WE WPŁYWACH </a:t>
          </a:r>
          <a:br>
            <a:rPr lang="pl-PL" sz="3200" dirty="0"/>
          </a:br>
          <a:r>
            <a:rPr lang="pl-PL" sz="3200" dirty="0"/>
            <a:t>Z  PODATKU DOCHODOWEGO</a:t>
          </a:r>
        </a:p>
        <a:p>
          <a:r>
            <a:rPr lang="pl-PL" sz="3600" dirty="0"/>
            <a:t>13 601 122,59 ZŁ</a:t>
          </a:r>
          <a:endParaRPr lang="en-US" sz="3600" dirty="0"/>
        </a:p>
      </dgm:t>
    </dgm:pt>
    <dgm:pt modelId="{2E6B4FD8-6CF4-4999-AF07-1332731176F8}" type="parTrans" cxnId="{17DD9538-637D-41F5-BD9C-70D20340FF79}">
      <dgm:prSet/>
      <dgm:spPr/>
      <dgm:t>
        <a:bodyPr/>
        <a:lstStyle/>
        <a:p>
          <a:endParaRPr lang="en-US"/>
        </a:p>
      </dgm:t>
    </dgm:pt>
    <dgm:pt modelId="{2A11A82E-53BF-45C8-B02A-C40B9E35331A}" type="sibTrans" cxnId="{17DD9538-637D-41F5-BD9C-70D20340FF79}">
      <dgm:prSet/>
      <dgm:spPr/>
      <dgm:t>
        <a:bodyPr/>
        <a:lstStyle/>
        <a:p>
          <a:endParaRPr lang="en-US"/>
        </a:p>
      </dgm:t>
    </dgm:pt>
    <dgm:pt modelId="{84E4F03F-19B2-4D46-96C6-AB512BF70A38}">
      <dgm:prSet custT="1"/>
      <dgm:spPr/>
      <dgm:t>
        <a:bodyPr/>
        <a:lstStyle/>
        <a:p>
          <a:r>
            <a:rPr lang="pl-PL" sz="2400" b="1" dirty="0"/>
            <a:t>od osób prawnych</a:t>
          </a:r>
          <a:r>
            <a:rPr lang="pl-PL" sz="3100" dirty="0"/>
            <a:t> </a:t>
          </a:r>
        </a:p>
        <a:p>
          <a:r>
            <a:rPr lang="pl-PL" sz="2800" dirty="0"/>
            <a:t>786 875,59 </a:t>
          </a:r>
          <a:r>
            <a:rPr lang="en-US" sz="2800" dirty="0" err="1"/>
            <a:t>zł</a:t>
          </a:r>
          <a:r>
            <a:rPr lang="pl-PL" sz="3100" dirty="0"/>
            <a:t> </a:t>
          </a:r>
        </a:p>
        <a:p>
          <a:r>
            <a:rPr lang="en-US" sz="2000" dirty="0"/>
            <a:t>( w </a:t>
          </a:r>
          <a:r>
            <a:rPr lang="pl-PL" sz="2000" dirty="0"/>
            <a:t>2017r</a:t>
          </a:r>
          <a:r>
            <a:rPr lang="en-US" sz="2000" dirty="0"/>
            <a:t>. –</a:t>
          </a:r>
          <a:r>
            <a:rPr lang="pl-PL" sz="2000" dirty="0"/>
            <a:t>599 630,70 </a:t>
          </a:r>
          <a:r>
            <a:rPr lang="en-US" sz="2000" dirty="0" err="1"/>
            <a:t>zł</a:t>
          </a:r>
          <a:r>
            <a:rPr lang="en-US" sz="2000" dirty="0"/>
            <a:t>)</a:t>
          </a:r>
        </a:p>
      </dgm:t>
    </dgm:pt>
    <dgm:pt modelId="{EE554DA0-49BC-40E2-B928-C6A861F74E56}" type="parTrans" cxnId="{50550C53-A87E-4734-9146-7BAF6F958A24}">
      <dgm:prSet/>
      <dgm:spPr/>
      <dgm:t>
        <a:bodyPr/>
        <a:lstStyle/>
        <a:p>
          <a:endParaRPr lang="en-US"/>
        </a:p>
      </dgm:t>
    </dgm:pt>
    <dgm:pt modelId="{55A8B0CC-C763-421A-8E38-CB46BE354651}" type="sibTrans" cxnId="{50550C53-A87E-4734-9146-7BAF6F958A24}">
      <dgm:prSet/>
      <dgm:spPr/>
      <dgm:t>
        <a:bodyPr/>
        <a:lstStyle/>
        <a:p>
          <a:endParaRPr lang="en-US"/>
        </a:p>
      </dgm:t>
    </dgm:pt>
    <dgm:pt modelId="{A14078D3-9DC7-4277-A1CC-AF42152D9AE5}">
      <dgm:prSet custT="1"/>
      <dgm:spPr/>
      <dgm:t>
        <a:bodyPr/>
        <a:lstStyle/>
        <a:p>
          <a:r>
            <a:rPr lang="pl-PL" sz="2400" b="1" dirty="0"/>
            <a:t>od osób</a:t>
          </a:r>
          <a:r>
            <a:rPr lang="en-US" sz="2400" b="1" dirty="0"/>
            <a:t> </a:t>
          </a:r>
          <a:r>
            <a:rPr lang="pl-PL" sz="2400" b="1" dirty="0"/>
            <a:t>fizycznych</a:t>
          </a:r>
          <a:r>
            <a:rPr lang="en-US" sz="2400" dirty="0"/>
            <a:t> </a:t>
          </a:r>
          <a:endParaRPr lang="pl-PL" sz="2800" dirty="0"/>
        </a:p>
        <a:p>
          <a:r>
            <a:rPr lang="pl-PL" sz="2800" dirty="0"/>
            <a:t>12 814 247,00 zł</a:t>
          </a:r>
        </a:p>
        <a:p>
          <a:r>
            <a:rPr lang="en-US" sz="2000" dirty="0"/>
            <a:t>( w </a:t>
          </a:r>
          <a:r>
            <a:rPr lang="pl-PL" sz="2000" dirty="0"/>
            <a:t>2017r</a:t>
          </a:r>
          <a:r>
            <a:rPr lang="en-US" sz="2000" dirty="0"/>
            <a:t>. –</a:t>
          </a:r>
          <a:r>
            <a:rPr lang="pl-PL" sz="2000" dirty="0"/>
            <a:t>10 489 230,00 zł)</a:t>
          </a:r>
        </a:p>
      </dgm:t>
    </dgm:pt>
    <dgm:pt modelId="{06477ADF-10B2-424A-A1F5-D33987888FF5}" type="sibTrans" cxnId="{22D41C2B-FE9B-4AB5-BEB2-05293CF9574F}">
      <dgm:prSet/>
      <dgm:spPr/>
      <dgm:t>
        <a:bodyPr/>
        <a:lstStyle/>
        <a:p>
          <a:endParaRPr lang="en-US"/>
        </a:p>
      </dgm:t>
    </dgm:pt>
    <dgm:pt modelId="{10B85C97-1E91-446D-8D40-3A3D8E1243DB}" type="parTrans" cxnId="{22D41C2B-FE9B-4AB5-BEB2-05293CF9574F}">
      <dgm:prSet/>
      <dgm:spPr/>
      <dgm:t>
        <a:bodyPr/>
        <a:lstStyle/>
        <a:p>
          <a:endParaRPr lang="en-US"/>
        </a:p>
      </dgm:t>
    </dgm:pt>
    <dgm:pt modelId="{4B6E9865-72BB-429C-A795-F5ED96B8F302}" type="pres">
      <dgm:prSet presAssocID="{6A8D5022-52ED-479D-9F15-56CAFA8023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45B22835-F0DA-4E34-AF06-C89EA40C635E}" type="pres">
      <dgm:prSet presAssocID="{010D1744-3110-4877-954A-BDCA316B020A}" presName="hierRoot1" presStyleCnt="0"/>
      <dgm:spPr/>
    </dgm:pt>
    <dgm:pt modelId="{7692BB7A-C741-4676-85C4-A84E9A91061A}" type="pres">
      <dgm:prSet presAssocID="{010D1744-3110-4877-954A-BDCA316B020A}" presName="composite" presStyleCnt="0"/>
      <dgm:spPr/>
    </dgm:pt>
    <dgm:pt modelId="{4984B8A6-F82F-4555-90FD-E19534FEFBDC}" type="pres">
      <dgm:prSet presAssocID="{010D1744-3110-4877-954A-BDCA316B020A}" presName="background" presStyleLbl="node0" presStyleIdx="0" presStyleCnt="1"/>
      <dgm:spPr/>
    </dgm:pt>
    <dgm:pt modelId="{B169E9E7-B79A-450A-8A7F-2FEBD0FC7D07}" type="pres">
      <dgm:prSet presAssocID="{010D1744-3110-4877-954A-BDCA316B020A}" presName="text" presStyleLbl="fgAcc0" presStyleIdx="0" presStyleCnt="1" custScaleX="263099" custLinFactNeighborX="-4959" custLinFactNeighborY="282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A0D36E5-433F-4022-B25D-8DC441E5C836}" type="pres">
      <dgm:prSet presAssocID="{010D1744-3110-4877-954A-BDCA316B020A}" presName="hierChild2" presStyleCnt="0"/>
      <dgm:spPr/>
    </dgm:pt>
    <dgm:pt modelId="{63E50A3F-763F-4C68-8EEE-125A826CDD46}" type="pres">
      <dgm:prSet presAssocID="{10B85C97-1E91-446D-8D40-3A3D8E1243DB}" presName="Name10" presStyleLbl="parChTrans1D2" presStyleIdx="0" presStyleCnt="2"/>
      <dgm:spPr/>
      <dgm:t>
        <a:bodyPr/>
        <a:lstStyle/>
        <a:p>
          <a:endParaRPr lang="pl-PL"/>
        </a:p>
      </dgm:t>
    </dgm:pt>
    <dgm:pt modelId="{B708B78B-09B0-4EC7-B37A-1E87B3BF3EAD}" type="pres">
      <dgm:prSet presAssocID="{A14078D3-9DC7-4277-A1CC-AF42152D9AE5}" presName="hierRoot2" presStyleCnt="0"/>
      <dgm:spPr/>
    </dgm:pt>
    <dgm:pt modelId="{06A2DE43-948F-4DD3-8C3A-17EA935D0D4C}" type="pres">
      <dgm:prSet presAssocID="{A14078D3-9DC7-4277-A1CC-AF42152D9AE5}" presName="composite2" presStyleCnt="0"/>
      <dgm:spPr/>
    </dgm:pt>
    <dgm:pt modelId="{35E97B05-89F5-4B6B-895E-10EFD34F2A01}" type="pres">
      <dgm:prSet presAssocID="{A14078D3-9DC7-4277-A1CC-AF42152D9AE5}" presName="background2" presStyleLbl="node2" presStyleIdx="0" presStyleCnt="2"/>
      <dgm:spPr/>
    </dgm:pt>
    <dgm:pt modelId="{CAC458E4-A930-44AD-8150-3F59B82042AA}" type="pres">
      <dgm:prSet presAssocID="{A14078D3-9DC7-4277-A1CC-AF42152D9AE5}" presName="text2" presStyleLbl="fgAcc2" presStyleIdx="0" presStyleCnt="2" custScaleX="156029" custScaleY="91399" custLinFactNeighborX="607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EC30449-CE63-4B17-A1D5-EB1EC7F9F50B}" type="pres">
      <dgm:prSet presAssocID="{A14078D3-9DC7-4277-A1CC-AF42152D9AE5}" presName="hierChild3" presStyleCnt="0"/>
      <dgm:spPr/>
    </dgm:pt>
    <dgm:pt modelId="{9AEC1251-90C3-427B-B8E8-3F4975BD9EA0}" type="pres">
      <dgm:prSet presAssocID="{EE554DA0-49BC-40E2-B928-C6A861F74E56}" presName="Name10" presStyleLbl="parChTrans1D2" presStyleIdx="1" presStyleCnt="2"/>
      <dgm:spPr/>
      <dgm:t>
        <a:bodyPr/>
        <a:lstStyle/>
        <a:p>
          <a:endParaRPr lang="pl-PL"/>
        </a:p>
      </dgm:t>
    </dgm:pt>
    <dgm:pt modelId="{39105911-B033-48EF-88DA-1B629094ECA8}" type="pres">
      <dgm:prSet presAssocID="{84E4F03F-19B2-4D46-96C6-AB512BF70A38}" presName="hierRoot2" presStyleCnt="0"/>
      <dgm:spPr/>
    </dgm:pt>
    <dgm:pt modelId="{CE4ED2BE-EAF0-4DF2-90D4-FA5D85E2ADF4}" type="pres">
      <dgm:prSet presAssocID="{84E4F03F-19B2-4D46-96C6-AB512BF70A38}" presName="composite2" presStyleCnt="0"/>
      <dgm:spPr/>
    </dgm:pt>
    <dgm:pt modelId="{872FC395-E629-4EB2-874B-67E5B05A58A3}" type="pres">
      <dgm:prSet presAssocID="{84E4F03F-19B2-4D46-96C6-AB512BF70A38}" presName="background2" presStyleLbl="node2" presStyleIdx="1" presStyleCnt="2"/>
      <dgm:spPr/>
    </dgm:pt>
    <dgm:pt modelId="{4E4A5D07-8D39-4057-AFEC-0F4D98E025D8}" type="pres">
      <dgm:prSet presAssocID="{84E4F03F-19B2-4D46-96C6-AB512BF70A38}" presName="text2" presStyleLbl="fgAcc2" presStyleIdx="1" presStyleCnt="2" custScaleX="144818" custScaleY="90637" custLinFactNeighborX="-571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FF21F4F-1B9B-482D-9C25-99727607C3C7}" type="pres">
      <dgm:prSet presAssocID="{84E4F03F-19B2-4D46-96C6-AB512BF70A38}" presName="hierChild3" presStyleCnt="0"/>
      <dgm:spPr/>
    </dgm:pt>
  </dgm:ptLst>
  <dgm:cxnLst>
    <dgm:cxn modelId="{26D3B905-9EF7-4EF4-A7D5-ADBAB466912A}" type="presOf" srcId="{010D1744-3110-4877-954A-BDCA316B020A}" destId="{B169E9E7-B79A-450A-8A7F-2FEBD0FC7D07}" srcOrd="0" destOrd="0" presId="urn:microsoft.com/office/officeart/2005/8/layout/hierarchy1"/>
    <dgm:cxn modelId="{22D41C2B-FE9B-4AB5-BEB2-05293CF9574F}" srcId="{010D1744-3110-4877-954A-BDCA316B020A}" destId="{A14078D3-9DC7-4277-A1CC-AF42152D9AE5}" srcOrd="0" destOrd="0" parTransId="{10B85C97-1E91-446D-8D40-3A3D8E1243DB}" sibTransId="{06477ADF-10B2-424A-A1F5-D33987888FF5}"/>
    <dgm:cxn modelId="{7A961F8E-12B5-4BFC-A9E4-B90DC0F21D28}" type="presOf" srcId="{84E4F03F-19B2-4D46-96C6-AB512BF70A38}" destId="{4E4A5D07-8D39-4057-AFEC-0F4D98E025D8}" srcOrd="0" destOrd="0" presId="urn:microsoft.com/office/officeart/2005/8/layout/hierarchy1"/>
    <dgm:cxn modelId="{C014048A-DA05-4854-B54A-9BC6EA4A6953}" type="presOf" srcId="{6A8D5022-52ED-479D-9F15-56CAFA8023A2}" destId="{4B6E9865-72BB-429C-A795-F5ED96B8F302}" srcOrd="0" destOrd="0" presId="urn:microsoft.com/office/officeart/2005/8/layout/hierarchy1"/>
    <dgm:cxn modelId="{765F5CF8-5147-4CB2-A521-BFBD9F8FF30B}" type="presOf" srcId="{EE554DA0-49BC-40E2-B928-C6A861F74E56}" destId="{9AEC1251-90C3-427B-B8E8-3F4975BD9EA0}" srcOrd="0" destOrd="0" presId="urn:microsoft.com/office/officeart/2005/8/layout/hierarchy1"/>
    <dgm:cxn modelId="{50550C53-A87E-4734-9146-7BAF6F958A24}" srcId="{010D1744-3110-4877-954A-BDCA316B020A}" destId="{84E4F03F-19B2-4D46-96C6-AB512BF70A38}" srcOrd="1" destOrd="0" parTransId="{EE554DA0-49BC-40E2-B928-C6A861F74E56}" sibTransId="{55A8B0CC-C763-421A-8E38-CB46BE354651}"/>
    <dgm:cxn modelId="{50D90A44-7D2F-4805-9785-9201910F2393}" type="presOf" srcId="{10B85C97-1E91-446D-8D40-3A3D8E1243DB}" destId="{63E50A3F-763F-4C68-8EEE-125A826CDD46}" srcOrd="0" destOrd="0" presId="urn:microsoft.com/office/officeart/2005/8/layout/hierarchy1"/>
    <dgm:cxn modelId="{1119FF8D-9C03-4183-883E-0A9E9A14AC1C}" type="presOf" srcId="{A14078D3-9DC7-4277-A1CC-AF42152D9AE5}" destId="{CAC458E4-A930-44AD-8150-3F59B82042AA}" srcOrd="0" destOrd="0" presId="urn:microsoft.com/office/officeart/2005/8/layout/hierarchy1"/>
    <dgm:cxn modelId="{17DD9538-637D-41F5-BD9C-70D20340FF79}" srcId="{6A8D5022-52ED-479D-9F15-56CAFA8023A2}" destId="{010D1744-3110-4877-954A-BDCA316B020A}" srcOrd="0" destOrd="0" parTransId="{2E6B4FD8-6CF4-4999-AF07-1332731176F8}" sibTransId="{2A11A82E-53BF-45C8-B02A-C40B9E35331A}"/>
    <dgm:cxn modelId="{3028E362-5D3D-4CF1-B209-B63CD6888E68}" type="presParOf" srcId="{4B6E9865-72BB-429C-A795-F5ED96B8F302}" destId="{45B22835-F0DA-4E34-AF06-C89EA40C635E}" srcOrd="0" destOrd="0" presId="urn:microsoft.com/office/officeart/2005/8/layout/hierarchy1"/>
    <dgm:cxn modelId="{2A279FA7-8984-45E7-94F8-7525E66926FE}" type="presParOf" srcId="{45B22835-F0DA-4E34-AF06-C89EA40C635E}" destId="{7692BB7A-C741-4676-85C4-A84E9A91061A}" srcOrd="0" destOrd="0" presId="urn:microsoft.com/office/officeart/2005/8/layout/hierarchy1"/>
    <dgm:cxn modelId="{AA0E3069-D7B8-40C1-B949-DED3D130F86C}" type="presParOf" srcId="{7692BB7A-C741-4676-85C4-A84E9A91061A}" destId="{4984B8A6-F82F-4555-90FD-E19534FEFBDC}" srcOrd="0" destOrd="0" presId="urn:microsoft.com/office/officeart/2005/8/layout/hierarchy1"/>
    <dgm:cxn modelId="{188D1D5D-4C4C-4E62-B44C-F38651C62125}" type="presParOf" srcId="{7692BB7A-C741-4676-85C4-A84E9A91061A}" destId="{B169E9E7-B79A-450A-8A7F-2FEBD0FC7D07}" srcOrd="1" destOrd="0" presId="urn:microsoft.com/office/officeart/2005/8/layout/hierarchy1"/>
    <dgm:cxn modelId="{697D1364-C6BE-4B64-AC61-ED29C4EC624A}" type="presParOf" srcId="{45B22835-F0DA-4E34-AF06-C89EA40C635E}" destId="{9A0D36E5-433F-4022-B25D-8DC441E5C836}" srcOrd="1" destOrd="0" presId="urn:microsoft.com/office/officeart/2005/8/layout/hierarchy1"/>
    <dgm:cxn modelId="{846BA30E-1F02-4FF6-B2C7-E475E6160861}" type="presParOf" srcId="{9A0D36E5-433F-4022-B25D-8DC441E5C836}" destId="{63E50A3F-763F-4C68-8EEE-125A826CDD46}" srcOrd="0" destOrd="0" presId="urn:microsoft.com/office/officeart/2005/8/layout/hierarchy1"/>
    <dgm:cxn modelId="{1191D4DA-8EB1-447C-802E-123DDFA9596B}" type="presParOf" srcId="{9A0D36E5-433F-4022-B25D-8DC441E5C836}" destId="{B708B78B-09B0-4EC7-B37A-1E87B3BF3EAD}" srcOrd="1" destOrd="0" presId="urn:microsoft.com/office/officeart/2005/8/layout/hierarchy1"/>
    <dgm:cxn modelId="{CE3451BF-8E68-46A2-A119-C086A7EF2DDB}" type="presParOf" srcId="{B708B78B-09B0-4EC7-B37A-1E87B3BF3EAD}" destId="{06A2DE43-948F-4DD3-8C3A-17EA935D0D4C}" srcOrd="0" destOrd="0" presId="urn:microsoft.com/office/officeart/2005/8/layout/hierarchy1"/>
    <dgm:cxn modelId="{6450E08F-AB0A-4A91-ADE5-D07548D516F9}" type="presParOf" srcId="{06A2DE43-948F-4DD3-8C3A-17EA935D0D4C}" destId="{35E97B05-89F5-4B6B-895E-10EFD34F2A01}" srcOrd="0" destOrd="0" presId="urn:microsoft.com/office/officeart/2005/8/layout/hierarchy1"/>
    <dgm:cxn modelId="{7975CBC9-30AA-4313-96BC-A602E1FF282A}" type="presParOf" srcId="{06A2DE43-948F-4DD3-8C3A-17EA935D0D4C}" destId="{CAC458E4-A930-44AD-8150-3F59B82042AA}" srcOrd="1" destOrd="0" presId="urn:microsoft.com/office/officeart/2005/8/layout/hierarchy1"/>
    <dgm:cxn modelId="{6EF68A65-E184-45E2-973D-5A956756A269}" type="presParOf" srcId="{B708B78B-09B0-4EC7-B37A-1E87B3BF3EAD}" destId="{FEC30449-CE63-4B17-A1D5-EB1EC7F9F50B}" srcOrd="1" destOrd="0" presId="urn:microsoft.com/office/officeart/2005/8/layout/hierarchy1"/>
    <dgm:cxn modelId="{1E83048D-CE21-4D0F-A7B4-6C15F63A94C0}" type="presParOf" srcId="{9A0D36E5-433F-4022-B25D-8DC441E5C836}" destId="{9AEC1251-90C3-427B-B8E8-3F4975BD9EA0}" srcOrd="2" destOrd="0" presId="urn:microsoft.com/office/officeart/2005/8/layout/hierarchy1"/>
    <dgm:cxn modelId="{4649A046-DC0E-4366-8CEE-8A5931352BB4}" type="presParOf" srcId="{9A0D36E5-433F-4022-B25D-8DC441E5C836}" destId="{39105911-B033-48EF-88DA-1B629094ECA8}" srcOrd="3" destOrd="0" presId="urn:microsoft.com/office/officeart/2005/8/layout/hierarchy1"/>
    <dgm:cxn modelId="{A6EA27A5-495B-4DE6-9DA6-31C9C71DF174}" type="presParOf" srcId="{39105911-B033-48EF-88DA-1B629094ECA8}" destId="{CE4ED2BE-EAF0-4DF2-90D4-FA5D85E2ADF4}" srcOrd="0" destOrd="0" presId="urn:microsoft.com/office/officeart/2005/8/layout/hierarchy1"/>
    <dgm:cxn modelId="{FEAB5E3B-91D6-4D87-B85C-E50DFB7A35E5}" type="presParOf" srcId="{CE4ED2BE-EAF0-4DF2-90D4-FA5D85E2ADF4}" destId="{872FC395-E629-4EB2-874B-67E5B05A58A3}" srcOrd="0" destOrd="0" presId="urn:microsoft.com/office/officeart/2005/8/layout/hierarchy1"/>
    <dgm:cxn modelId="{57FA555E-2E50-4D99-B9C9-E7A440C40035}" type="presParOf" srcId="{CE4ED2BE-EAF0-4DF2-90D4-FA5D85E2ADF4}" destId="{4E4A5D07-8D39-4057-AFEC-0F4D98E025D8}" srcOrd="1" destOrd="0" presId="urn:microsoft.com/office/officeart/2005/8/layout/hierarchy1"/>
    <dgm:cxn modelId="{3E4DC622-A78B-4FC5-946F-AF2C2434A3E5}" type="presParOf" srcId="{39105911-B033-48EF-88DA-1B629094ECA8}" destId="{8FF21F4F-1B9B-482D-9C25-99727607C3C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8D5022-52ED-479D-9F15-56CAFA8023A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4078D3-9DC7-4277-A1CC-AF42152D9AE5}">
      <dgm:prSet/>
      <dgm:spPr/>
      <dgm:t>
        <a:bodyPr/>
        <a:lstStyle/>
        <a:p>
          <a:r>
            <a:rPr lang="pl-PL" dirty="0"/>
            <a:t>c</a:t>
          </a:r>
          <a:r>
            <a:rPr lang="en-US" dirty="0" err="1"/>
            <a:t>zęść</a:t>
          </a:r>
          <a:r>
            <a:rPr lang="en-US" dirty="0"/>
            <a:t> </a:t>
          </a:r>
          <a:r>
            <a:rPr lang="en-US" dirty="0" err="1"/>
            <a:t>oświatowa</a:t>
          </a:r>
          <a:r>
            <a:rPr lang="en-US" dirty="0"/>
            <a:t> </a:t>
          </a:r>
          <a:endParaRPr lang="pl-PL" dirty="0"/>
        </a:p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12 704 226,00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zł</a:t>
          </a:r>
          <a:r>
            <a:rPr lang="en-US" b="1" dirty="0"/>
            <a:t> </a:t>
          </a:r>
          <a:endParaRPr lang="pl-PL" b="1" dirty="0"/>
        </a:p>
        <a:p>
          <a:r>
            <a:rPr lang="en-US" dirty="0"/>
            <a:t>( w 2017 r. – </a:t>
          </a:r>
          <a:endParaRPr lang="pl-PL" dirty="0"/>
        </a:p>
        <a:p>
          <a:r>
            <a:rPr lang="en-US" dirty="0"/>
            <a:t>12 591 153,00 </a:t>
          </a:r>
          <a:r>
            <a:rPr lang="en-US" dirty="0" err="1"/>
            <a:t>zł</a:t>
          </a:r>
          <a:r>
            <a:rPr lang="en-US" dirty="0"/>
            <a:t> )</a:t>
          </a:r>
        </a:p>
      </dgm:t>
    </dgm:pt>
    <dgm:pt modelId="{10B85C97-1E91-446D-8D40-3A3D8E1243DB}" type="parTrans" cxnId="{22D41C2B-FE9B-4AB5-BEB2-05293CF9574F}">
      <dgm:prSet/>
      <dgm:spPr/>
      <dgm:t>
        <a:bodyPr/>
        <a:lstStyle/>
        <a:p>
          <a:endParaRPr lang="en-US"/>
        </a:p>
      </dgm:t>
    </dgm:pt>
    <dgm:pt modelId="{06477ADF-10B2-424A-A1F5-D33987888FF5}" type="sibTrans" cxnId="{22D41C2B-FE9B-4AB5-BEB2-05293CF9574F}">
      <dgm:prSet/>
      <dgm:spPr/>
      <dgm:t>
        <a:bodyPr/>
        <a:lstStyle/>
        <a:p>
          <a:endParaRPr lang="en-US"/>
        </a:p>
      </dgm:t>
    </dgm:pt>
    <dgm:pt modelId="{84E4F03F-19B2-4D46-96C6-AB512BF70A38}">
      <dgm:prSet/>
      <dgm:spPr/>
      <dgm:t>
        <a:bodyPr/>
        <a:lstStyle/>
        <a:p>
          <a:r>
            <a:rPr lang="pl-PL" dirty="0"/>
            <a:t>c</a:t>
          </a:r>
          <a:r>
            <a:rPr lang="en-US" dirty="0" err="1"/>
            <a:t>zęść</a:t>
          </a:r>
          <a:r>
            <a:rPr lang="en-US" dirty="0"/>
            <a:t> </a:t>
          </a:r>
          <a:r>
            <a:rPr lang="en-US" dirty="0" err="1"/>
            <a:t>równoważaca</a:t>
          </a:r>
          <a:r>
            <a:rPr lang="en-US" dirty="0"/>
            <a:t> </a:t>
          </a:r>
          <a:endParaRPr lang="pl-PL" dirty="0"/>
        </a:p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70 199,00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zł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dirty="0"/>
            <a:t>( w 2017 r. – </a:t>
          </a:r>
          <a:endParaRPr lang="pl-PL" dirty="0"/>
        </a:p>
        <a:p>
          <a:r>
            <a:rPr lang="en-US" dirty="0"/>
            <a:t>96 263,00 </a:t>
          </a:r>
          <a:r>
            <a:rPr lang="en-US" dirty="0" err="1"/>
            <a:t>zł</a:t>
          </a:r>
          <a:r>
            <a:rPr lang="en-US" dirty="0"/>
            <a:t>)</a:t>
          </a:r>
        </a:p>
      </dgm:t>
    </dgm:pt>
    <dgm:pt modelId="{EE554DA0-49BC-40E2-B928-C6A861F74E56}" type="parTrans" cxnId="{50550C53-A87E-4734-9146-7BAF6F958A24}">
      <dgm:prSet/>
      <dgm:spPr/>
      <dgm:t>
        <a:bodyPr/>
        <a:lstStyle/>
        <a:p>
          <a:endParaRPr lang="en-US"/>
        </a:p>
      </dgm:t>
    </dgm:pt>
    <dgm:pt modelId="{55A8B0CC-C763-421A-8E38-CB46BE354651}" type="sibTrans" cxnId="{50550C53-A87E-4734-9146-7BAF6F958A24}">
      <dgm:prSet/>
      <dgm:spPr/>
      <dgm:t>
        <a:bodyPr/>
        <a:lstStyle/>
        <a:p>
          <a:endParaRPr lang="en-US"/>
        </a:p>
      </dgm:t>
    </dgm:pt>
    <dgm:pt modelId="{4E0E0224-A06F-46F3-80DF-5BD22E2D430F}">
      <dgm:prSet/>
      <dgm:spPr/>
      <dgm:t>
        <a:bodyPr/>
        <a:lstStyle/>
        <a:p>
          <a:r>
            <a:rPr lang="pl-PL" dirty="0"/>
            <a:t>c</a:t>
          </a:r>
          <a:r>
            <a:rPr lang="en-US" dirty="0" err="1"/>
            <a:t>zęść</a:t>
          </a:r>
          <a:r>
            <a:rPr lang="en-US" dirty="0"/>
            <a:t> </a:t>
          </a:r>
          <a:r>
            <a:rPr lang="en-US" dirty="0" err="1"/>
            <a:t>wyrównawcza</a:t>
          </a:r>
          <a:r>
            <a:rPr lang="en-US" dirty="0"/>
            <a:t>  </a:t>
          </a:r>
          <a:endParaRPr lang="pl-PL" dirty="0"/>
        </a:p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1 265 680,00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zł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dirty="0"/>
            <a:t>(w 2017r. </a:t>
          </a:r>
          <a:r>
            <a:rPr lang="pl-PL" dirty="0"/>
            <a:t>-</a:t>
          </a:r>
        </a:p>
        <a:p>
          <a:r>
            <a:rPr lang="en-US" dirty="0"/>
            <a:t>1 210 560,00 </a:t>
          </a:r>
          <a:r>
            <a:rPr lang="en-US" dirty="0" err="1"/>
            <a:t>zł</a:t>
          </a:r>
          <a:r>
            <a:rPr lang="en-US" dirty="0"/>
            <a:t>)</a:t>
          </a:r>
        </a:p>
      </dgm:t>
    </dgm:pt>
    <dgm:pt modelId="{6357DE48-30C5-421A-8B90-3DF1D1D5706A}" type="parTrans" cxnId="{6FA3BFD4-5C5E-4465-B84C-113A47CD1840}">
      <dgm:prSet/>
      <dgm:spPr/>
      <dgm:t>
        <a:bodyPr/>
        <a:lstStyle/>
        <a:p>
          <a:endParaRPr lang="en-US"/>
        </a:p>
      </dgm:t>
    </dgm:pt>
    <dgm:pt modelId="{5FD49ABB-3F3D-413B-A930-94E4860A8E8A}" type="sibTrans" cxnId="{6FA3BFD4-5C5E-4465-B84C-113A47CD1840}">
      <dgm:prSet/>
      <dgm:spPr/>
      <dgm:t>
        <a:bodyPr/>
        <a:lstStyle/>
        <a:p>
          <a:endParaRPr lang="en-US"/>
        </a:p>
      </dgm:t>
    </dgm:pt>
    <dgm:pt modelId="{010D1744-3110-4877-954A-BDCA316B020A}">
      <dgm:prSet custT="1"/>
      <dgm:spPr/>
      <dgm:t>
        <a:bodyPr/>
        <a:lstStyle/>
        <a:p>
          <a:r>
            <a: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SUBWENCJA OGÓLNA </a:t>
          </a:r>
        </a:p>
        <a:p>
          <a:r>
            <a: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14 040 105,00 ZŁ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11A82E-53BF-45C8-B02A-C40B9E35331A}" type="sibTrans" cxnId="{17DD9538-637D-41F5-BD9C-70D20340FF79}">
      <dgm:prSet/>
      <dgm:spPr/>
      <dgm:t>
        <a:bodyPr/>
        <a:lstStyle/>
        <a:p>
          <a:endParaRPr lang="en-US"/>
        </a:p>
      </dgm:t>
    </dgm:pt>
    <dgm:pt modelId="{2E6B4FD8-6CF4-4999-AF07-1332731176F8}" type="parTrans" cxnId="{17DD9538-637D-41F5-BD9C-70D20340FF79}">
      <dgm:prSet/>
      <dgm:spPr/>
      <dgm:t>
        <a:bodyPr/>
        <a:lstStyle/>
        <a:p>
          <a:endParaRPr lang="en-US"/>
        </a:p>
      </dgm:t>
    </dgm:pt>
    <dgm:pt modelId="{9F201409-7A9D-4DED-AE5E-C3187FBB46F5}" type="pres">
      <dgm:prSet presAssocID="{6A8D5022-52ED-479D-9F15-56CAFA8023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C3E2244F-B2F6-4032-9786-F94F04CE4D30}" type="pres">
      <dgm:prSet presAssocID="{010D1744-3110-4877-954A-BDCA316B020A}" presName="hierRoot1" presStyleCnt="0"/>
      <dgm:spPr/>
    </dgm:pt>
    <dgm:pt modelId="{9044C560-14CF-4149-BF01-89F82609A9B4}" type="pres">
      <dgm:prSet presAssocID="{010D1744-3110-4877-954A-BDCA316B020A}" presName="composite" presStyleCnt="0"/>
      <dgm:spPr/>
    </dgm:pt>
    <dgm:pt modelId="{2C6C613A-8921-41F3-B1F8-43A62A931A73}" type="pres">
      <dgm:prSet presAssocID="{010D1744-3110-4877-954A-BDCA316B020A}" presName="background" presStyleLbl="node0" presStyleIdx="0" presStyleCnt="1"/>
      <dgm:spPr/>
    </dgm:pt>
    <dgm:pt modelId="{12163B74-0532-4B48-B59C-3846EE6AA65D}" type="pres">
      <dgm:prSet presAssocID="{010D1744-3110-4877-954A-BDCA316B020A}" presName="text" presStyleLbl="fgAcc0" presStyleIdx="0" presStyleCnt="1" custScaleX="34203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2D0C138-6810-42F8-9CBB-139AA4FB4089}" type="pres">
      <dgm:prSet presAssocID="{010D1744-3110-4877-954A-BDCA316B020A}" presName="hierChild2" presStyleCnt="0"/>
      <dgm:spPr/>
    </dgm:pt>
    <dgm:pt modelId="{B97104EC-AB05-4DCB-AEA7-011C96CF861B}" type="pres">
      <dgm:prSet presAssocID="{10B85C97-1E91-446D-8D40-3A3D8E1243DB}" presName="Name10" presStyleLbl="parChTrans1D2" presStyleIdx="0" presStyleCnt="3"/>
      <dgm:spPr/>
      <dgm:t>
        <a:bodyPr/>
        <a:lstStyle/>
        <a:p>
          <a:endParaRPr lang="pl-PL"/>
        </a:p>
      </dgm:t>
    </dgm:pt>
    <dgm:pt modelId="{0D2607B8-5D8E-4BE7-9BD0-83FA40BB6B7B}" type="pres">
      <dgm:prSet presAssocID="{A14078D3-9DC7-4277-A1CC-AF42152D9AE5}" presName="hierRoot2" presStyleCnt="0"/>
      <dgm:spPr/>
    </dgm:pt>
    <dgm:pt modelId="{4F410721-8590-478A-94C2-86D66CA18C27}" type="pres">
      <dgm:prSet presAssocID="{A14078D3-9DC7-4277-A1CC-AF42152D9AE5}" presName="composite2" presStyleCnt="0"/>
      <dgm:spPr/>
    </dgm:pt>
    <dgm:pt modelId="{53BD552E-3B52-43A7-B3DF-94F2854E3E62}" type="pres">
      <dgm:prSet presAssocID="{A14078D3-9DC7-4277-A1CC-AF42152D9AE5}" presName="background2" presStyleLbl="node2" presStyleIdx="0" presStyleCnt="3"/>
      <dgm:spPr/>
    </dgm:pt>
    <dgm:pt modelId="{FD4AC006-D8DB-4B5B-8C2B-45D359027B9C}" type="pres">
      <dgm:prSet presAssocID="{A14078D3-9DC7-4277-A1CC-AF42152D9AE5}" presName="text2" presStyleLbl="fgAcc2" presStyleIdx="0" presStyleCnt="3" custScaleX="112015" custScaleY="11977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04A7D92-3295-4911-A8E1-AC85743D9C12}" type="pres">
      <dgm:prSet presAssocID="{A14078D3-9DC7-4277-A1CC-AF42152D9AE5}" presName="hierChild3" presStyleCnt="0"/>
      <dgm:spPr/>
    </dgm:pt>
    <dgm:pt modelId="{20DC8434-034B-40FA-95AE-796D94EE6247}" type="pres">
      <dgm:prSet presAssocID="{EE554DA0-49BC-40E2-B928-C6A861F74E56}" presName="Name10" presStyleLbl="parChTrans1D2" presStyleIdx="1" presStyleCnt="3"/>
      <dgm:spPr/>
      <dgm:t>
        <a:bodyPr/>
        <a:lstStyle/>
        <a:p>
          <a:endParaRPr lang="pl-PL"/>
        </a:p>
      </dgm:t>
    </dgm:pt>
    <dgm:pt modelId="{DF220C6E-9A5C-40FC-944B-5EA574097DC7}" type="pres">
      <dgm:prSet presAssocID="{84E4F03F-19B2-4D46-96C6-AB512BF70A38}" presName="hierRoot2" presStyleCnt="0"/>
      <dgm:spPr/>
    </dgm:pt>
    <dgm:pt modelId="{4B605090-7AA4-4CFD-9F2E-6203B5F64B53}" type="pres">
      <dgm:prSet presAssocID="{84E4F03F-19B2-4D46-96C6-AB512BF70A38}" presName="composite2" presStyleCnt="0"/>
      <dgm:spPr/>
    </dgm:pt>
    <dgm:pt modelId="{6804463E-CD6E-455F-98B0-4F7477B93B8B}" type="pres">
      <dgm:prSet presAssocID="{84E4F03F-19B2-4D46-96C6-AB512BF70A38}" presName="background2" presStyleLbl="node2" presStyleIdx="1" presStyleCnt="3"/>
      <dgm:spPr/>
    </dgm:pt>
    <dgm:pt modelId="{0E60AEB7-DCA6-42F4-BD98-A0D34CFE80E5}" type="pres">
      <dgm:prSet presAssocID="{84E4F03F-19B2-4D46-96C6-AB512BF70A38}" presName="text2" presStyleLbl="fgAcc2" presStyleIdx="1" presStyleCnt="3" custScaleX="111582" custScaleY="13810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6B99C1D-6C3A-4827-8E92-557FCA4E74A1}" type="pres">
      <dgm:prSet presAssocID="{84E4F03F-19B2-4D46-96C6-AB512BF70A38}" presName="hierChild3" presStyleCnt="0"/>
      <dgm:spPr/>
    </dgm:pt>
    <dgm:pt modelId="{79C193F7-1A7A-473F-9C9E-A3308286D6F0}" type="pres">
      <dgm:prSet presAssocID="{6357DE48-30C5-421A-8B90-3DF1D1D5706A}" presName="Name10" presStyleLbl="parChTrans1D2" presStyleIdx="2" presStyleCnt="3"/>
      <dgm:spPr/>
      <dgm:t>
        <a:bodyPr/>
        <a:lstStyle/>
        <a:p>
          <a:endParaRPr lang="pl-PL"/>
        </a:p>
      </dgm:t>
    </dgm:pt>
    <dgm:pt modelId="{3BAC9E59-ED03-4E34-B281-D4A929F1FB40}" type="pres">
      <dgm:prSet presAssocID="{4E0E0224-A06F-46F3-80DF-5BD22E2D430F}" presName="hierRoot2" presStyleCnt="0"/>
      <dgm:spPr/>
    </dgm:pt>
    <dgm:pt modelId="{9A772565-0A6E-4AE3-868E-D98C56805729}" type="pres">
      <dgm:prSet presAssocID="{4E0E0224-A06F-46F3-80DF-5BD22E2D430F}" presName="composite2" presStyleCnt="0"/>
      <dgm:spPr/>
    </dgm:pt>
    <dgm:pt modelId="{4F9628DA-4E50-4523-8E1F-A8EFA16BA834}" type="pres">
      <dgm:prSet presAssocID="{4E0E0224-A06F-46F3-80DF-5BD22E2D430F}" presName="background2" presStyleLbl="node2" presStyleIdx="2" presStyleCnt="3"/>
      <dgm:spPr/>
    </dgm:pt>
    <dgm:pt modelId="{2FFDC19B-9F64-4EF9-8CCD-4BE3C3620D24}" type="pres">
      <dgm:prSet presAssocID="{4E0E0224-A06F-46F3-80DF-5BD22E2D430F}" presName="text2" presStyleLbl="fgAcc2" presStyleIdx="2" presStyleCnt="3" custScaleX="104842" custScaleY="12895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E9C1639-D47C-4457-9524-A4969DA8B6F5}" type="pres">
      <dgm:prSet presAssocID="{4E0E0224-A06F-46F3-80DF-5BD22E2D430F}" presName="hierChild3" presStyleCnt="0"/>
      <dgm:spPr/>
    </dgm:pt>
  </dgm:ptLst>
  <dgm:cxnLst>
    <dgm:cxn modelId="{9C6301A7-A68D-432B-A7E9-C826A6113EB9}" type="presOf" srcId="{4E0E0224-A06F-46F3-80DF-5BD22E2D430F}" destId="{2FFDC19B-9F64-4EF9-8CCD-4BE3C3620D24}" srcOrd="0" destOrd="0" presId="urn:microsoft.com/office/officeart/2005/8/layout/hierarchy1"/>
    <dgm:cxn modelId="{0C948196-2B60-4E7A-AE10-6CED027BDEC5}" type="presOf" srcId="{010D1744-3110-4877-954A-BDCA316B020A}" destId="{12163B74-0532-4B48-B59C-3846EE6AA65D}" srcOrd="0" destOrd="0" presId="urn:microsoft.com/office/officeart/2005/8/layout/hierarchy1"/>
    <dgm:cxn modelId="{22D41C2B-FE9B-4AB5-BEB2-05293CF9574F}" srcId="{010D1744-3110-4877-954A-BDCA316B020A}" destId="{A14078D3-9DC7-4277-A1CC-AF42152D9AE5}" srcOrd="0" destOrd="0" parTransId="{10B85C97-1E91-446D-8D40-3A3D8E1243DB}" sibTransId="{06477ADF-10B2-424A-A1F5-D33987888FF5}"/>
    <dgm:cxn modelId="{C1F913A2-CF20-4B04-AA36-136BD9E5D801}" type="presOf" srcId="{6A8D5022-52ED-479D-9F15-56CAFA8023A2}" destId="{9F201409-7A9D-4DED-AE5E-C3187FBB46F5}" srcOrd="0" destOrd="0" presId="urn:microsoft.com/office/officeart/2005/8/layout/hierarchy1"/>
    <dgm:cxn modelId="{947AE807-428C-4797-8F54-27B3E73708D3}" type="presOf" srcId="{6357DE48-30C5-421A-8B90-3DF1D1D5706A}" destId="{79C193F7-1A7A-473F-9C9E-A3308286D6F0}" srcOrd="0" destOrd="0" presId="urn:microsoft.com/office/officeart/2005/8/layout/hierarchy1"/>
    <dgm:cxn modelId="{59677C86-3B2D-4D29-ACC8-B8431EA36743}" type="presOf" srcId="{10B85C97-1E91-446D-8D40-3A3D8E1243DB}" destId="{B97104EC-AB05-4DCB-AEA7-011C96CF861B}" srcOrd="0" destOrd="0" presId="urn:microsoft.com/office/officeart/2005/8/layout/hierarchy1"/>
    <dgm:cxn modelId="{50550C53-A87E-4734-9146-7BAF6F958A24}" srcId="{010D1744-3110-4877-954A-BDCA316B020A}" destId="{84E4F03F-19B2-4D46-96C6-AB512BF70A38}" srcOrd="1" destOrd="0" parTransId="{EE554DA0-49BC-40E2-B928-C6A861F74E56}" sibTransId="{55A8B0CC-C763-421A-8E38-CB46BE354651}"/>
    <dgm:cxn modelId="{6FA3BFD4-5C5E-4465-B84C-113A47CD1840}" srcId="{010D1744-3110-4877-954A-BDCA316B020A}" destId="{4E0E0224-A06F-46F3-80DF-5BD22E2D430F}" srcOrd="2" destOrd="0" parTransId="{6357DE48-30C5-421A-8B90-3DF1D1D5706A}" sibTransId="{5FD49ABB-3F3D-413B-A930-94E4860A8E8A}"/>
    <dgm:cxn modelId="{17DD9538-637D-41F5-BD9C-70D20340FF79}" srcId="{6A8D5022-52ED-479D-9F15-56CAFA8023A2}" destId="{010D1744-3110-4877-954A-BDCA316B020A}" srcOrd="0" destOrd="0" parTransId="{2E6B4FD8-6CF4-4999-AF07-1332731176F8}" sibTransId="{2A11A82E-53BF-45C8-B02A-C40B9E35331A}"/>
    <dgm:cxn modelId="{C653FCF1-276B-4667-9D43-B56027513F5F}" type="presOf" srcId="{84E4F03F-19B2-4D46-96C6-AB512BF70A38}" destId="{0E60AEB7-DCA6-42F4-BD98-A0D34CFE80E5}" srcOrd="0" destOrd="0" presId="urn:microsoft.com/office/officeart/2005/8/layout/hierarchy1"/>
    <dgm:cxn modelId="{28D87CA8-F50E-4C2E-95BB-2C8E1E47FC5B}" type="presOf" srcId="{EE554DA0-49BC-40E2-B928-C6A861F74E56}" destId="{20DC8434-034B-40FA-95AE-796D94EE6247}" srcOrd="0" destOrd="0" presId="urn:microsoft.com/office/officeart/2005/8/layout/hierarchy1"/>
    <dgm:cxn modelId="{17851E8A-7807-4AB2-838A-A2976E1C96DA}" type="presOf" srcId="{A14078D3-9DC7-4277-A1CC-AF42152D9AE5}" destId="{FD4AC006-D8DB-4B5B-8C2B-45D359027B9C}" srcOrd="0" destOrd="0" presId="urn:microsoft.com/office/officeart/2005/8/layout/hierarchy1"/>
    <dgm:cxn modelId="{5D369EBE-2B89-403E-AAFF-FEC21ECF88A2}" type="presParOf" srcId="{9F201409-7A9D-4DED-AE5E-C3187FBB46F5}" destId="{C3E2244F-B2F6-4032-9786-F94F04CE4D30}" srcOrd="0" destOrd="0" presId="urn:microsoft.com/office/officeart/2005/8/layout/hierarchy1"/>
    <dgm:cxn modelId="{9FDC7539-6A49-45B1-83B6-B3BE1353CAD0}" type="presParOf" srcId="{C3E2244F-B2F6-4032-9786-F94F04CE4D30}" destId="{9044C560-14CF-4149-BF01-89F82609A9B4}" srcOrd="0" destOrd="0" presId="urn:microsoft.com/office/officeart/2005/8/layout/hierarchy1"/>
    <dgm:cxn modelId="{383E42CF-190E-433D-A84E-36307BB99520}" type="presParOf" srcId="{9044C560-14CF-4149-BF01-89F82609A9B4}" destId="{2C6C613A-8921-41F3-B1F8-43A62A931A73}" srcOrd="0" destOrd="0" presId="urn:microsoft.com/office/officeart/2005/8/layout/hierarchy1"/>
    <dgm:cxn modelId="{FF24E9D7-1E3F-4AE7-B246-AD9A894E3E47}" type="presParOf" srcId="{9044C560-14CF-4149-BF01-89F82609A9B4}" destId="{12163B74-0532-4B48-B59C-3846EE6AA65D}" srcOrd="1" destOrd="0" presId="urn:microsoft.com/office/officeart/2005/8/layout/hierarchy1"/>
    <dgm:cxn modelId="{422DFD62-9237-424C-8136-419B0EDE2D93}" type="presParOf" srcId="{C3E2244F-B2F6-4032-9786-F94F04CE4D30}" destId="{F2D0C138-6810-42F8-9CBB-139AA4FB4089}" srcOrd="1" destOrd="0" presId="urn:microsoft.com/office/officeart/2005/8/layout/hierarchy1"/>
    <dgm:cxn modelId="{E299A8C5-380C-4BAC-8AEE-F40B3FB90AA6}" type="presParOf" srcId="{F2D0C138-6810-42F8-9CBB-139AA4FB4089}" destId="{B97104EC-AB05-4DCB-AEA7-011C96CF861B}" srcOrd="0" destOrd="0" presId="urn:microsoft.com/office/officeart/2005/8/layout/hierarchy1"/>
    <dgm:cxn modelId="{2283B42F-105A-4F9C-8D4A-FAF769D66264}" type="presParOf" srcId="{F2D0C138-6810-42F8-9CBB-139AA4FB4089}" destId="{0D2607B8-5D8E-4BE7-9BD0-83FA40BB6B7B}" srcOrd="1" destOrd="0" presId="urn:microsoft.com/office/officeart/2005/8/layout/hierarchy1"/>
    <dgm:cxn modelId="{EB436937-C869-4249-BEAC-6B4EFAB16828}" type="presParOf" srcId="{0D2607B8-5D8E-4BE7-9BD0-83FA40BB6B7B}" destId="{4F410721-8590-478A-94C2-86D66CA18C27}" srcOrd="0" destOrd="0" presId="urn:microsoft.com/office/officeart/2005/8/layout/hierarchy1"/>
    <dgm:cxn modelId="{12BE0055-485D-4A4C-906C-B55E6E2ADF40}" type="presParOf" srcId="{4F410721-8590-478A-94C2-86D66CA18C27}" destId="{53BD552E-3B52-43A7-B3DF-94F2854E3E62}" srcOrd="0" destOrd="0" presId="urn:microsoft.com/office/officeart/2005/8/layout/hierarchy1"/>
    <dgm:cxn modelId="{BE81184D-F4FA-4F48-BA81-C81B10BE8475}" type="presParOf" srcId="{4F410721-8590-478A-94C2-86D66CA18C27}" destId="{FD4AC006-D8DB-4B5B-8C2B-45D359027B9C}" srcOrd="1" destOrd="0" presId="urn:microsoft.com/office/officeart/2005/8/layout/hierarchy1"/>
    <dgm:cxn modelId="{68797EEC-5CD2-4EBA-8CD4-7EA8CB1774BF}" type="presParOf" srcId="{0D2607B8-5D8E-4BE7-9BD0-83FA40BB6B7B}" destId="{A04A7D92-3295-4911-A8E1-AC85743D9C12}" srcOrd="1" destOrd="0" presId="urn:microsoft.com/office/officeart/2005/8/layout/hierarchy1"/>
    <dgm:cxn modelId="{BD721F1E-E5F7-4C97-94D9-8124CCE5196E}" type="presParOf" srcId="{F2D0C138-6810-42F8-9CBB-139AA4FB4089}" destId="{20DC8434-034B-40FA-95AE-796D94EE6247}" srcOrd="2" destOrd="0" presId="urn:microsoft.com/office/officeart/2005/8/layout/hierarchy1"/>
    <dgm:cxn modelId="{C011ED7C-8DB9-4E13-92BA-C01682748EC1}" type="presParOf" srcId="{F2D0C138-6810-42F8-9CBB-139AA4FB4089}" destId="{DF220C6E-9A5C-40FC-944B-5EA574097DC7}" srcOrd="3" destOrd="0" presId="urn:microsoft.com/office/officeart/2005/8/layout/hierarchy1"/>
    <dgm:cxn modelId="{3A5A4A3C-8842-476D-8328-72059E03048D}" type="presParOf" srcId="{DF220C6E-9A5C-40FC-944B-5EA574097DC7}" destId="{4B605090-7AA4-4CFD-9F2E-6203B5F64B53}" srcOrd="0" destOrd="0" presId="urn:microsoft.com/office/officeart/2005/8/layout/hierarchy1"/>
    <dgm:cxn modelId="{13D47D04-18DD-4DEB-AF49-0272CFEEDB2F}" type="presParOf" srcId="{4B605090-7AA4-4CFD-9F2E-6203B5F64B53}" destId="{6804463E-CD6E-455F-98B0-4F7477B93B8B}" srcOrd="0" destOrd="0" presId="urn:microsoft.com/office/officeart/2005/8/layout/hierarchy1"/>
    <dgm:cxn modelId="{34E49761-71F4-447A-BA1A-42C72ABABAF5}" type="presParOf" srcId="{4B605090-7AA4-4CFD-9F2E-6203B5F64B53}" destId="{0E60AEB7-DCA6-42F4-BD98-A0D34CFE80E5}" srcOrd="1" destOrd="0" presId="urn:microsoft.com/office/officeart/2005/8/layout/hierarchy1"/>
    <dgm:cxn modelId="{3FFB17E9-2F74-41EA-82E7-1B817A16E4DE}" type="presParOf" srcId="{DF220C6E-9A5C-40FC-944B-5EA574097DC7}" destId="{B6B99C1D-6C3A-4827-8E92-557FCA4E74A1}" srcOrd="1" destOrd="0" presId="urn:microsoft.com/office/officeart/2005/8/layout/hierarchy1"/>
    <dgm:cxn modelId="{A3CEE753-E747-48D9-B603-58CC7BDA0F3D}" type="presParOf" srcId="{F2D0C138-6810-42F8-9CBB-139AA4FB4089}" destId="{79C193F7-1A7A-473F-9C9E-A3308286D6F0}" srcOrd="4" destOrd="0" presId="urn:microsoft.com/office/officeart/2005/8/layout/hierarchy1"/>
    <dgm:cxn modelId="{FE0891A3-69E8-414F-A565-CCFB677550AB}" type="presParOf" srcId="{F2D0C138-6810-42F8-9CBB-139AA4FB4089}" destId="{3BAC9E59-ED03-4E34-B281-D4A929F1FB40}" srcOrd="5" destOrd="0" presId="urn:microsoft.com/office/officeart/2005/8/layout/hierarchy1"/>
    <dgm:cxn modelId="{9DCD2A06-72B7-49D6-86F5-294DD01CFD2E}" type="presParOf" srcId="{3BAC9E59-ED03-4E34-B281-D4A929F1FB40}" destId="{9A772565-0A6E-4AE3-868E-D98C56805729}" srcOrd="0" destOrd="0" presId="urn:microsoft.com/office/officeart/2005/8/layout/hierarchy1"/>
    <dgm:cxn modelId="{8336AC84-B895-4D95-A101-1828F7314B8E}" type="presParOf" srcId="{9A772565-0A6E-4AE3-868E-D98C56805729}" destId="{4F9628DA-4E50-4523-8E1F-A8EFA16BA834}" srcOrd="0" destOrd="0" presId="urn:microsoft.com/office/officeart/2005/8/layout/hierarchy1"/>
    <dgm:cxn modelId="{14F21956-DDC6-44B7-8388-4401E868B496}" type="presParOf" srcId="{9A772565-0A6E-4AE3-868E-D98C56805729}" destId="{2FFDC19B-9F64-4EF9-8CCD-4BE3C3620D24}" srcOrd="1" destOrd="0" presId="urn:microsoft.com/office/officeart/2005/8/layout/hierarchy1"/>
    <dgm:cxn modelId="{7BB8CB6F-649D-45A0-A7C0-22BCE7F42942}" type="presParOf" srcId="{3BAC9E59-ED03-4E34-B281-D4A929F1FB40}" destId="{BE9C1639-D47C-4457-9524-A4969DA8B6F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318DBE-CFFA-44C0-9B84-DD3D1A660357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pl-PL"/>
        </a:p>
      </dgm:t>
    </dgm:pt>
    <dgm:pt modelId="{AF49A29B-11D9-48EC-AF86-5475C7DB57D9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pl-PL" sz="1400">
              <a:latin typeface="Trebuchet MS"/>
            </a:rPr>
            <a:t>Na zadania własne </a:t>
          </a:r>
          <a:r>
            <a:rPr lang="pl-PL" sz="1200">
              <a:latin typeface="Trebuchet MS"/>
            </a:rPr>
            <a:t/>
          </a:r>
          <a:br>
            <a:rPr lang="pl-PL" sz="1200">
              <a:latin typeface="Trebuchet MS"/>
            </a:rPr>
          </a:br>
          <a:r>
            <a:rPr lang="pl-PL" sz="1600" b="1">
              <a:latin typeface="Trebuchet MS"/>
            </a:rPr>
            <a:t>948 996,53 zł</a:t>
          </a:r>
          <a:endParaRPr lang="pl-PL" sz="1200" b="1">
            <a:latin typeface="Trebuchet MS"/>
          </a:endParaRPr>
        </a:p>
      </dgm:t>
    </dgm:pt>
    <dgm:pt modelId="{284928C1-1945-4CD0-A380-9C0D8DA56EA7}" type="parTrans" cxnId="{723B8B5A-E0DB-4F22-AF07-C6281F53664D}">
      <dgm:prSet/>
      <dgm:spPr/>
      <dgm:t>
        <a:bodyPr/>
        <a:lstStyle/>
        <a:p>
          <a:endParaRPr lang="pl-PL" sz="1600"/>
        </a:p>
      </dgm:t>
    </dgm:pt>
    <dgm:pt modelId="{0432C15F-A44A-4DE4-B1F7-472D7D0CF075}" type="sibTrans" cxnId="{723B8B5A-E0DB-4F22-AF07-C6281F53664D}">
      <dgm:prSet/>
      <dgm:spPr/>
      <dgm:t>
        <a:bodyPr/>
        <a:lstStyle/>
        <a:p>
          <a:pPr>
            <a:lnSpc>
              <a:spcPct val="100000"/>
            </a:lnSpc>
          </a:pPr>
          <a:endParaRPr lang="pl-PL"/>
        </a:p>
      </dgm:t>
    </dgm:pt>
    <dgm:pt modelId="{89EF7714-E6A6-49E3-AAEA-6ABA4162863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pl-PL" sz="1400"/>
            <a:t>Na zadania zlecone </a:t>
          </a:r>
          <a:r>
            <a:rPr lang="pl-PL" sz="1200"/>
            <a:t/>
          </a:r>
          <a:br>
            <a:rPr lang="pl-PL" sz="1200"/>
          </a:br>
          <a:r>
            <a:rPr lang="pl-PL" sz="1600" b="1"/>
            <a:t>15 952 518,01 zł</a:t>
          </a:r>
        </a:p>
      </dgm:t>
    </dgm:pt>
    <dgm:pt modelId="{AD6CDB9A-9C13-419F-A149-B7DDCB874387}" type="parTrans" cxnId="{BD03C19A-1B3E-4487-9ACD-CDC311316022}">
      <dgm:prSet/>
      <dgm:spPr/>
      <dgm:t>
        <a:bodyPr/>
        <a:lstStyle/>
        <a:p>
          <a:endParaRPr lang="pl-PL" sz="1600"/>
        </a:p>
      </dgm:t>
    </dgm:pt>
    <dgm:pt modelId="{52522478-F601-4376-BB98-89AF78C07BE3}" type="sibTrans" cxnId="{BD03C19A-1B3E-4487-9ACD-CDC311316022}">
      <dgm:prSet/>
      <dgm:spPr/>
      <dgm:t>
        <a:bodyPr/>
        <a:lstStyle/>
        <a:p>
          <a:pPr>
            <a:lnSpc>
              <a:spcPct val="100000"/>
            </a:lnSpc>
          </a:pPr>
          <a:endParaRPr lang="pl-PL"/>
        </a:p>
      </dgm:t>
    </dgm:pt>
    <dgm:pt modelId="{F64260CB-DC0C-4680-92F0-6C59035329C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pl-PL" sz="1400"/>
            <a:t>Na dofinansowanie zadania – Rozbudowa drogi gminnej w m. Chełmno </a:t>
          </a:r>
          <a:r>
            <a:rPr lang="pl-PL" sz="1200"/>
            <a:t/>
          </a:r>
          <a:br>
            <a:rPr lang="pl-PL" sz="1200"/>
          </a:br>
          <a:r>
            <a:rPr lang="pl-PL" sz="1200"/>
            <a:t> </a:t>
          </a:r>
          <a:r>
            <a:rPr lang="pl-PL" sz="1600" b="1"/>
            <a:t>1 397 952,00 </a:t>
          </a:r>
          <a:r>
            <a:rPr lang="pl-PL" sz="1200"/>
            <a:t>zł</a:t>
          </a:r>
        </a:p>
      </dgm:t>
    </dgm:pt>
    <dgm:pt modelId="{F431C888-F0F8-41B2-9CAC-64045E19F7EE}" type="parTrans" cxnId="{CB6565B7-BEB0-4090-842D-3A30B97AF032}">
      <dgm:prSet/>
      <dgm:spPr/>
      <dgm:t>
        <a:bodyPr/>
        <a:lstStyle/>
        <a:p>
          <a:endParaRPr lang="pl-PL" sz="1600"/>
        </a:p>
      </dgm:t>
    </dgm:pt>
    <dgm:pt modelId="{6296059D-17D9-4276-A090-30FF30EDD27A}" type="sibTrans" cxnId="{CB6565B7-BEB0-4090-842D-3A30B97AF032}">
      <dgm:prSet/>
      <dgm:spPr/>
      <dgm:t>
        <a:bodyPr/>
        <a:lstStyle/>
        <a:p>
          <a:pPr>
            <a:lnSpc>
              <a:spcPct val="100000"/>
            </a:lnSpc>
          </a:pPr>
          <a:endParaRPr lang="pl-PL"/>
        </a:p>
      </dgm:t>
    </dgm:pt>
    <dgm:pt modelId="{89FF3090-F6B6-4BE4-BE77-663E40750C7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pl-PL" sz="1400"/>
            <a:t>Na realizację zadań wynikających z odrębnych ustaw </a:t>
          </a:r>
          <a:r>
            <a:rPr lang="pl-PL" sz="1200"/>
            <a:t/>
          </a:r>
          <a:br>
            <a:rPr lang="pl-PL" sz="1200"/>
          </a:br>
          <a:r>
            <a:rPr lang="pl-PL" sz="1600" b="1"/>
            <a:t>5 655,00 zł</a:t>
          </a:r>
        </a:p>
      </dgm:t>
    </dgm:pt>
    <dgm:pt modelId="{B59DAC54-8DBA-4090-9744-E445B7C2F3ED}" type="parTrans" cxnId="{663807C2-B2A3-4850-A5DA-22DC6C16218C}">
      <dgm:prSet/>
      <dgm:spPr/>
      <dgm:t>
        <a:bodyPr/>
        <a:lstStyle/>
        <a:p>
          <a:endParaRPr lang="pl-PL" sz="1600"/>
        </a:p>
      </dgm:t>
    </dgm:pt>
    <dgm:pt modelId="{C60AEB47-6889-4E91-AA7D-9C1ECBAF495F}" type="sibTrans" cxnId="{663807C2-B2A3-4850-A5DA-22DC6C16218C}">
      <dgm:prSet/>
      <dgm:spPr/>
      <dgm:t>
        <a:bodyPr/>
        <a:lstStyle/>
        <a:p>
          <a:pPr>
            <a:lnSpc>
              <a:spcPct val="100000"/>
            </a:lnSpc>
          </a:pPr>
          <a:endParaRPr lang="pl-PL"/>
        </a:p>
      </dgm:t>
    </dgm:pt>
    <dgm:pt modelId="{2F713150-48F6-4C99-A42E-DDFC0B4C284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pl-PL" sz="1400"/>
            <a:t>Na zadania realizowane na mocy porozumień z organami administracji rządowej </a:t>
          </a:r>
          <a:r>
            <a:rPr lang="pl-PL" sz="1200"/>
            <a:t/>
          </a:r>
          <a:br>
            <a:rPr lang="pl-PL" sz="1200"/>
          </a:br>
          <a:r>
            <a:rPr lang="pl-PL" sz="1600" b="1"/>
            <a:t>4 476,00 zł</a:t>
          </a:r>
          <a:endParaRPr lang="pl-PL" sz="1200" b="1"/>
        </a:p>
      </dgm:t>
    </dgm:pt>
    <dgm:pt modelId="{29813ECA-822C-466C-A1DD-8E8E75C91B08}" type="parTrans" cxnId="{B016C9F3-0F5D-48AA-BB50-673AFBEB6AAF}">
      <dgm:prSet/>
      <dgm:spPr/>
      <dgm:t>
        <a:bodyPr/>
        <a:lstStyle/>
        <a:p>
          <a:endParaRPr lang="pl-PL" sz="1600"/>
        </a:p>
      </dgm:t>
    </dgm:pt>
    <dgm:pt modelId="{D0A70329-390A-46A9-8212-75F7AB4F5680}" type="sibTrans" cxnId="{B016C9F3-0F5D-48AA-BB50-673AFBEB6AAF}">
      <dgm:prSet/>
      <dgm:spPr/>
      <dgm:t>
        <a:bodyPr/>
        <a:lstStyle/>
        <a:p>
          <a:pPr>
            <a:lnSpc>
              <a:spcPct val="100000"/>
            </a:lnSpc>
          </a:pPr>
          <a:endParaRPr lang="pl-PL"/>
        </a:p>
      </dgm:t>
    </dgm:pt>
    <dgm:pt modelId="{13FE2A3F-C370-4B85-993A-E26F51FB133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pl-PL" sz="1400"/>
            <a:t>Na realizację zadań bieżących gmin z zakresu edukacyjnej opieki wychowawczej finansowanej w całości przez budżet państwa w ramach programów rządowych</a:t>
          </a:r>
          <a:r>
            <a:rPr lang="pl-PL" sz="1100"/>
            <a:t> </a:t>
          </a:r>
          <a:br>
            <a:rPr lang="pl-PL" sz="1100"/>
          </a:br>
          <a:r>
            <a:rPr lang="pl-PL" sz="1600" b="1"/>
            <a:t>242,00 z</a:t>
          </a:r>
          <a:r>
            <a:rPr lang="pl-PL" sz="1600"/>
            <a:t>ł</a:t>
          </a:r>
          <a:endParaRPr lang="pl-PL" sz="1100"/>
        </a:p>
      </dgm:t>
    </dgm:pt>
    <dgm:pt modelId="{F22E9E90-6D25-4A94-BF1F-4EC63ED4EC3C}" type="parTrans" cxnId="{80975086-7392-4272-AB23-647C24C4C7ED}">
      <dgm:prSet/>
      <dgm:spPr/>
      <dgm:t>
        <a:bodyPr/>
        <a:lstStyle/>
        <a:p>
          <a:endParaRPr lang="pl-PL" sz="1600"/>
        </a:p>
      </dgm:t>
    </dgm:pt>
    <dgm:pt modelId="{A230F691-F6D1-46E3-9E46-58147545DBCF}" type="sibTrans" cxnId="{80975086-7392-4272-AB23-647C24C4C7ED}">
      <dgm:prSet/>
      <dgm:spPr/>
      <dgm:t>
        <a:bodyPr/>
        <a:lstStyle/>
        <a:p>
          <a:endParaRPr lang="pl-PL"/>
        </a:p>
      </dgm:t>
    </dgm:pt>
    <dgm:pt modelId="{81176EB1-89EC-4306-8028-52AA38A1DCA2}" type="pres">
      <dgm:prSet presAssocID="{03318DBE-CFFA-44C0-9B84-DD3D1A66035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3F311EC-49F9-47F9-9789-7AACFEFA8B28}" type="pres">
      <dgm:prSet presAssocID="{03318DBE-CFFA-44C0-9B84-DD3D1A660357}" presName="container" presStyleCnt="0">
        <dgm:presLayoutVars>
          <dgm:dir/>
          <dgm:resizeHandles val="exact"/>
        </dgm:presLayoutVars>
      </dgm:prSet>
      <dgm:spPr/>
    </dgm:pt>
    <dgm:pt modelId="{4903B7A9-BFAE-4667-AE97-7811E9C1896D}" type="pres">
      <dgm:prSet presAssocID="{AF49A29B-11D9-48EC-AF86-5475C7DB57D9}" presName="compNode" presStyleCnt="0"/>
      <dgm:spPr/>
    </dgm:pt>
    <dgm:pt modelId="{1AF627EA-904D-4E5F-A151-0BAFB73DF861}" type="pres">
      <dgm:prSet presAssocID="{AF49A29B-11D9-48EC-AF86-5475C7DB57D9}" presName="iconBgRect" presStyleLbl="bgShp" presStyleIdx="0" presStyleCnt="6"/>
      <dgm:spPr/>
    </dgm:pt>
    <dgm:pt modelId="{DC64678E-3E97-47B0-83DB-D72F904E1DAF}" type="pres">
      <dgm:prSet presAssocID="{AF49A29B-11D9-48EC-AF86-5475C7DB57D9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2CA457A-B7BC-40D6-B782-2181B9178EBB}" type="pres">
      <dgm:prSet presAssocID="{AF49A29B-11D9-48EC-AF86-5475C7DB57D9}" presName="spaceRect" presStyleCnt="0"/>
      <dgm:spPr/>
    </dgm:pt>
    <dgm:pt modelId="{BCA3772A-0989-43A1-AF34-9318A15ADAD7}" type="pres">
      <dgm:prSet presAssocID="{AF49A29B-11D9-48EC-AF86-5475C7DB57D9}" presName="textRect" presStyleLbl="revTx" presStyleIdx="0" presStyleCnt="6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F61C41C6-3013-4D38-9571-45C4D514D9A9}" type="pres">
      <dgm:prSet presAssocID="{0432C15F-A44A-4DE4-B1F7-472D7D0CF075}" presName="sibTrans" presStyleLbl="sibTrans2D1" presStyleIdx="0" presStyleCnt="0"/>
      <dgm:spPr/>
      <dgm:t>
        <a:bodyPr/>
        <a:lstStyle/>
        <a:p>
          <a:endParaRPr lang="pl-PL"/>
        </a:p>
      </dgm:t>
    </dgm:pt>
    <dgm:pt modelId="{3EEEBEF5-15EB-4ECE-8780-90C4526963C6}" type="pres">
      <dgm:prSet presAssocID="{89EF7714-E6A6-49E3-AAEA-6ABA41628632}" presName="compNode" presStyleCnt="0"/>
      <dgm:spPr/>
    </dgm:pt>
    <dgm:pt modelId="{FAC620C2-88DB-411D-BBE9-26189B19AB54}" type="pres">
      <dgm:prSet presAssocID="{89EF7714-E6A6-49E3-AAEA-6ABA41628632}" presName="iconBgRect" presStyleLbl="bgShp" presStyleIdx="1" presStyleCnt="6"/>
      <dgm:spPr/>
    </dgm:pt>
    <dgm:pt modelId="{B6023DEC-DE52-4B57-86B4-624EC5062103}" type="pres">
      <dgm:prSet presAssocID="{89EF7714-E6A6-49E3-AAEA-6ABA41628632}" presName="iconRect" presStyleLbl="node1" presStyleIdx="1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B9B001F-E6F5-4EDF-A324-81EB9D97C829}" type="pres">
      <dgm:prSet presAssocID="{89EF7714-E6A6-49E3-AAEA-6ABA41628632}" presName="spaceRect" presStyleCnt="0"/>
      <dgm:spPr/>
    </dgm:pt>
    <dgm:pt modelId="{D1898AC3-C4D6-4997-B3BC-338DD289CB32}" type="pres">
      <dgm:prSet presAssocID="{89EF7714-E6A6-49E3-AAEA-6ABA41628632}" presName="textRect" presStyleLbl="revTx" presStyleIdx="1" presStyleCnt="6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B08120F4-9EBD-4C79-B86C-DDC66F582273}" type="pres">
      <dgm:prSet presAssocID="{52522478-F601-4376-BB98-89AF78C07BE3}" presName="sibTrans" presStyleLbl="sibTrans2D1" presStyleIdx="0" presStyleCnt="0"/>
      <dgm:spPr/>
      <dgm:t>
        <a:bodyPr/>
        <a:lstStyle/>
        <a:p>
          <a:endParaRPr lang="pl-PL"/>
        </a:p>
      </dgm:t>
    </dgm:pt>
    <dgm:pt modelId="{7426D6EA-B842-4BFE-A450-AADF57DA606C}" type="pres">
      <dgm:prSet presAssocID="{F64260CB-DC0C-4680-92F0-6C59035329C8}" presName="compNode" presStyleCnt="0"/>
      <dgm:spPr/>
    </dgm:pt>
    <dgm:pt modelId="{A483C75C-373E-434D-97BD-ADC7B767CF8D}" type="pres">
      <dgm:prSet presAssocID="{F64260CB-DC0C-4680-92F0-6C59035329C8}" presName="iconBgRect" presStyleLbl="bgShp" presStyleIdx="2" presStyleCnt="6"/>
      <dgm:spPr/>
    </dgm:pt>
    <dgm:pt modelId="{4ED03A8B-3EEF-4018-9E88-50918639A980}" type="pres">
      <dgm:prSet presAssocID="{F64260CB-DC0C-4680-92F0-6C59035329C8}" presName="iconRect" presStyleLbl="nod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Ptaszek"/>
        </a:ext>
      </dgm:extLst>
    </dgm:pt>
    <dgm:pt modelId="{287CC50D-5204-4947-AF92-CA771133DBFE}" type="pres">
      <dgm:prSet presAssocID="{F64260CB-DC0C-4680-92F0-6C59035329C8}" presName="spaceRect" presStyleCnt="0"/>
      <dgm:spPr/>
    </dgm:pt>
    <dgm:pt modelId="{2D0D8FA4-6637-4170-9EB9-749A14704DE9}" type="pres">
      <dgm:prSet presAssocID="{F64260CB-DC0C-4680-92F0-6C59035329C8}" presName="textRect" presStyleLbl="revTx" presStyleIdx="2" presStyleCnt="6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BB6F228D-DD58-436D-8229-37C4F16F0F97}" type="pres">
      <dgm:prSet presAssocID="{6296059D-17D9-4276-A090-30FF30EDD27A}" presName="sibTrans" presStyleLbl="sibTrans2D1" presStyleIdx="0" presStyleCnt="0"/>
      <dgm:spPr/>
      <dgm:t>
        <a:bodyPr/>
        <a:lstStyle/>
        <a:p>
          <a:endParaRPr lang="pl-PL"/>
        </a:p>
      </dgm:t>
    </dgm:pt>
    <dgm:pt modelId="{BC288B00-C78C-4209-A72C-8BBE055DEB50}" type="pres">
      <dgm:prSet presAssocID="{89FF3090-F6B6-4BE4-BE77-663E40750C7A}" presName="compNode" presStyleCnt="0"/>
      <dgm:spPr/>
    </dgm:pt>
    <dgm:pt modelId="{19484FAB-3194-40F0-A200-68A0D85B7FA4}" type="pres">
      <dgm:prSet presAssocID="{89FF3090-F6B6-4BE4-BE77-663E40750C7A}" presName="iconBgRect" presStyleLbl="bgShp" presStyleIdx="3" presStyleCnt="6"/>
      <dgm:spPr/>
    </dgm:pt>
    <dgm:pt modelId="{298A1480-D5DE-4DBF-A28B-26459C734578}" type="pres">
      <dgm:prSet presAssocID="{89FF3090-F6B6-4BE4-BE77-663E40750C7A}" presName="iconRect" presStyleLbl="node1" presStyleIdx="3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Ptaszek"/>
        </a:ext>
      </dgm:extLst>
    </dgm:pt>
    <dgm:pt modelId="{95C699C8-D02C-4413-929C-B336511D3186}" type="pres">
      <dgm:prSet presAssocID="{89FF3090-F6B6-4BE4-BE77-663E40750C7A}" presName="spaceRect" presStyleCnt="0"/>
      <dgm:spPr/>
    </dgm:pt>
    <dgm:pt modelId="{2FD90426-BB6B-4D4C-9A51-E32C331DA3FC}" type="pres">
      <dgm:prSet presAssocID="{89FF3090-F6B6-4BE4-BE77-663E40750C7A}" presName="textRect" presStyleLbl="revTx" presStyleIdx="3" presStyleCnt="6" custLinFactNeighborX="-3719" custLinFactNeighborY="2059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98D900CC-F37B-4DE3-A807-2A57712F0F28}" type="pres">
      <dgm:prSet presAssocID="{C60AEB47-6889-4E91-AA7D-9C1ECBAF495F}" presName="sibTrans" presStyleLbl="sibTrans2D1" presStyleIdx="0" presStyleCnt="0"/>
      <dgm:spPr/>
      <dgm:t>
        <a:bodyPr/>
        <a:lstStyle/>
        <a:p>
          <a:endParaRPr lang="pl-PL"/>
        </a:p>
      </dgm:t>
    </dgm:pt>
    <dgm:pt modelId="{7F746B70-F3B8-4EC2-87A3-58837BF18580}" type="pres">
      <dgm:prSet presAssocID="{2F713150-48F6-4C99-A42E-DDFC0B4C284A}" presName="compNode" presStyleCnt="0"/>
      <dgm:spPr/>
    </dgm:pt>
    <dgm:pt modelId="{2D88EB15-F3D8-4D34-8D7C-9426EF37746B}" type="pres">
      <dgm:prSet presAssocID="{2F713150-48F6-4C99-A42E-DDFC0B4C284A}" presName="iconBgRect" presStyleLbl="bgShp" presStyleIdx="4" presStyleCnt="6"/>
      <dgm:spPr/>
    </dgm:pt>
    <dgm:pt modelId="{7EA63514-E4E9-49A5-9A1B-36687ED466E1}" type="pres">
      <dgm:prSet presAssocID="{2F713150-48F6-4C99-A42E-DDFC0B4C284A}" presName="iconRect" presStyleLbl="node1" presStyleIdx="4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Ptaszek"/>
        </a:ext>
      </dgm:extLst>
    </dgm:pt>
    <dgm:pt modelId="{6BD5B3F2-018B-4B73-A019-17BB1C622EA7}" type="pres">
      <dgm:prSet presAssocID="{2F713150-48F6-4C99-A42E-DDFC0B4C284A}" presName="spaceRect" presStyleCnt="0"/>
      <dgm:spPr/>
    </dgm:pt>
    <dgm:pt modelId="{E20AAB4A-26F8-44F1-94B0-E5E51DA95112}" type="pres">
      <dgm:prSet presAssocID="{2F713150-48F6-4C99-A42E-DDFC0B4C284A}" presName="textRect" presStyleLbl="revTx" presStyleIdx="4" presStyleCnt="6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96C0D748-93BA-462F-8D37-9A7A1D4FB520}" type="pres">
      <dgm:prSet presAssocID="{D0A70329-390A-46A9-8212-75F7AB4F5680}" presName="sibTrans" presStyleLbl="sibTrans2D1" presStyleIdx="0" presStyleCnt="0"/>
      <dgm:spPr/>
      <dgm:t>
        <a:bodyPr/>
        <a:lstStyle/>
        <a:p>
          <a:endParaRPr lang="pl-PL"/>
        </a:p>
      </dgm:t>
    </dgm:pt>
    <dgm:pt modelId="{0768DCDB-F683-4E36-9D72-945DE2580186}" type="pres">
      <dgm:prSet presAssocID="{13FE2A3F-C370-4B85-993A-E26F51FB1335}" presName="compNode" presStyleCnt="0"/>
      <dgm:spPr/>
    </dgm:pt>
    <dgm:pt modelId="{56AFEE33-CB29-4884-9F3E-FA465974BBBC}" type="pres">
      <dgm:prSet presAssocID="{13FE2A3F-C370-4B85-993A-E26F51FB1335}" presName="iconBgRect" presStyleLbl="bgShp" presStyleIdx="5" presStyleCnt="6"/>
      <dgm:spPr/>
    </dgm:pt>
    <dgm:pt modelId="{3F4E414C-9459-49F0-9871-C61FECB2A4D6}" type="pres">
      <dgm:prSet presAssocID="{13FE2A3F-C370-4B85-993A-E26F51FB1335}" presName="iconRect" presStyleLbl="node1" presStyleIdx="5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Ptaszek"/>
        </a:ext>
      </dgm:extLst>
    </dgm:pt>
    <dgm:pt modelId="{EB2EC4D5-E98E-4ECC-9D5B-8DD841C5EF43}" type="pres">
      <dgm:prSet presAssocID="{13FE2A3F-C370-4B85-993A-E26F51FB1335}" presName="spaceRect" presStyleCnt="0"/>
      <dgm:spPr/>
    </dgm:pt>
    <dgm:pt modelId="{F8B0DA31-CECB-46F2-A2F8-509A9C12F02E}" type="pres">
      <dgm:prSet presAssocID="{13FE2A3F-C370-4B85-993A-E26F51FB1335}" presName="textRect" presStyleLbl="revTx" presStyleIdx="5" presStyleCnt="6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23B8B5A-E0DB-4F22-AF07-C6281F53664D}" srcId="{03318DBE-CFFA-44C0-9B84-DD3D1A660357}" destId="{AF49A29B-11D9-48EC-AF86-5475C7DB57D9}" srcOrd="0" destOrd="0" parTransId="{284928C1-1945-4CD0-A380-9C0D8DA56EA7}" sibTransId="{0432C15F-A44A-4DE4-B1F7-472D7D0CF075}"/>
    <dgm:cxn modelId="{99E0F8F6-759C-4E7A-946D-FE8269913F5D}" type="presOf" srcId="{F64260CB-DC0C-4680-92F0-6C59035329C8}" destId="{2D0D8FA4-6637-4170-9EB9-749A14704DE9}" srcOrd="0" destOrd="0" presId="urn:microsoft.com/office/officeart/2018/2/layout/IconCircleList"/>
    <dgm:cxn modelId="{6E0D1A95-BAC5-483F-9185-D8DC32C1889E}" type="presOf" srcId="{52522478-F601-4376-BB98-89AF78C07BE3}" destId="{B08120F4-9EBD-4C79-B86C-DDC66F582273}" srcOrd="0" destOrd="0" presId="urn:microsoft.com/office/officeart/2018/2/layout/IconCircleList"/>
    <dgm:cxn modelId="{80975086-7392-4272-AB23-647C24C4C7ED}" srcId="{03318DBE-CFFA-44C0-9B84-DD3D1A660357}" destId="{13FE2A3F-C370-4B85-993A-E26F51FB1335}" srcOrd="5" destOrd="0" parTransId="{F22E9E90-6D25-4A94-BF1F-4EC63ED4EC3C}" sibTransId="{A230F691-F6D1-46E3-9E46-58147545DBCF}"/>
    <dgm:cxn modelId="{B4C526D4-625D-43E3-8BB0-8909E45D94EC}" type="presOf" srcId="{D0A70329-390A-46A9-8212-75F7AB4F5680}" destId="{96C0D748-93BA-462F-8D37-9A7A1D4FB520}" srcOrd="0" destOrd="0" presId="urn:microsoft.com/office/officeart/2018/2/layout/IconCircleList"/>
    <dgm:cxn modelId="{8704938F-B6E7-48ED-96B0-59E8DB46580C}" type="presOf" srcId="{0432C15F-A44A-4DE4-B1F7-472D7D0CF075}" destId="{F61C41C6-3013-4D38-9571-45C4D514D9A9}" srcOrd="0" destOrd="0" presId="urn:microsoft.com/office/officeart/2018/2/layout/IconCircleList"/>
    <dgm:cxn modelId="{BD03C19A-1B3E-4487-9ACD-CDC311316022}" srcId="{03318DBE-CFFA-44C0-9B84-DD3D1A660357}" destId="{89EF7714-E6A6-49E3-AAEA-6ABA41628632}" srcOrd="1" destOrd="0" parTransId="{AD6CDB9A-9C13-419F-A149-B7DDCB874387}" sibTransId="{52522478-F601-4376-BB98-89AF78C07BE3}"/>
    <dgm:cxn modelId="{71D9BA6A-DBB4-494A-870A-91751D558AA3}" type="presOf" srcId="{89FF3090-F6B6-4BE4-BE77-663E40750C7A}" destId="{2FD90426-BB6B-4D4C-9A51-E32C331DA3FC}" srcOrd="0" destOrd="0" presId="urn:microsoft.com/office/officeart/2018/2/layout/IconCircleList"/>
    <dgm:cxn modelId="{663807C2-B2A3-4850-A5DA-22DC6C16218C}" srcId="{03318DBE-CFFA-44C0-9B84-DD3D1A660357}" destId="{89FF3090-F6B6-4BE4-BE77-663E40750C7A}" srcOrd="3" destOrd="0" parTransId="{B59DAC54-8DBA-4090-9744-E445B7C2F3ED}" sibTransId="{C60AEB47-6889-4E91-AA7D-9C1ECBAF495F}"/>
    <dgm:cxn modelId="{A6104E12-4A63-4D48-80BE-B99826894620}" type="presOf" srcId="{89EF7714-E6A6-49E3-AAEA-6ABA41628632}" destId="{D1898AC3-C4D6-4997-B3BC-338DD289CB32}" srcOrd="0" destOrd="0" presId="urn:microsoft.com/office/officeart/2018/2/layout/IconCircleList"/>
    <dgm:cxn modelId="{A7D51EE5-7333-4410-8F1E-ED7520B9A162}" type="presOf" srcId="{03318DBE-CFFA-44C0-9B84-DD3D1A660357}" destId="{81176EB1-89EC-4306-8028-52AA38A1DCA2}" srcOrd="0" destOrd="0" presId="urn:microsoft.com/office/officeart/2018/2/layout/IconCircleList"/>
    <dgm:cxn modelId="{CB6565B7-BEB0-4090-842D-3A30B97AF032}" srcId="{03318DBE-CFFA-44C0-9B84-DD3D1A660357}" destId="{F64260CB-DC0C-4680-92F0-6C59035329C8}" srcOrd="2" destOrd="0" parTransId="{F431C888-F0F8-41B2-9CAC-64045E19F7EE}" sibTransId="{6296059D-17D9-4276-A090-30FF30EDD27A}"/>
    <dgm:cxn modelId="{F488F51C-5C49-47A6-989C-E9B8B95AC885}" type="presOf" srcId="{C60AEB47-6889-4E91-AA7D-9C1ECBAF495F}" destId="{98D900CC-F37B-4DE3-A807-2A57712F0F28}" srcOrd="0" destOrd="0" presId="urn:microsoft.com/office/officeart/2018/2/layout/IconCircleList"/>
    <dgm:cxn modelId="{B016C9F3-0F5D-48AA-BB50-673AFBEB6AAF}" srcId="{03318DBE-CFFA-44C0-9B84-DD3D1A660357}" destId="{2F713150-48F6-4C99-A42E-DDFC0B4C284A}" srcOrd="4" destOrd="0" parTransId="{29813ECA-822C-466C-A1DD-8E8E75C91B08}" sibTransId="{D0A70329-390A-46A9-8212-75F7AB4F5680}"/>
    <dgm:cxn modelId="{1C740C84-AC44-43EA-9A70-0D0DC27E774D}" type="presOf" srcId="{6296059D-17D9-4276-A090-30FF30EDD27A}" destId="{BB6F228D-DD58-436D-8229-37C4F16F0F97}" srcOrd="0" destOrd="0" presId="urn:microsoft.com/office/officeart/2018/2/layout/IconCircleList"/>
    <dgm:cxn modelId="{C5F4C563-6395-437C-84E3-E418510C0B97}" type="presOf" srcId="{AF49A29B-11D9-48EC-AF86-5475C7DB57D9}" destId="{BCA3772A-0989-43A1-AF34-9318A15ADAD7}" srcOrd="0" destOrd="0" presId="urn:microsoft.com/office/officeart/2018/2/layout/IconCircleList"/>
    <dgm:cxn modelId="{3EF5CB8F-A8E1-4062-87F9-5EBF9A6A7213}" type="presOf" srcId="{13FE2A3F-C370-4B85-993A-E26F51FB1335}" destId="{F8B0DA31-CECB-46F2-A2F8-509A9C12F02E}" srcOrd="0" destOrd="0" presId="urn:microsoft.com/office/officeart/2018/2/layout/IconCircleList"/>
    <dgm:cxn modelId="{FB9CAB37-02C8-44B6-ADA7-D0106CF22AEE}" type="presOf" srcId="{2F713150-48F6-4C99-A42E-DDFC0B4C284A}" destId="{E20AAB4A-26F8-44F1-94B0-E5E51DA95112}" srcOrd="0" destOrd="0" presId="urn:microsoft.com/office/officeart/2018/2/layout/IconCircleList"/>
    <dgm:cxn modelId="{35937531-63D1-4765-A2AF-C78FDF826E19}" type="presParOf" srcId="{81176EB1-89EC-4306-8028-52AA38A1DCA2}" destId="{63F311EC-49F9-47F9-9789-7AACFEFA8B28}" srcOrd="0" destOrd="0" presId="urn:microsoft.com/office/officeart/2018/2/layout/IconCircleList"/>
    <dgm:cxn modelId="{CEFE02D6-BE7F-4395-BD53-3F247EB0D0C2}" type="presParOf" srcId="{63F311EC-49F9-47F9-9789-7AACFEFA8B28}" destId="{4903B7A9-BFAE-4667-AE97-7811E9C1896D}" srcOrd="0" destOrd="0" presId="urn:microsoft.com/office/officeart/2018/2/layout/IconCircleList"/>
    <dgm:cxn modelId="{E1B4B18A-D0F6-4C0B-A5EF-C4D678372E95}" type="presParOf" srcId="{4903B7A9-BFAE-4667-AE97-7811E9C1896D}" destId="{1AF627EA-904D-4E5F-A151-0BAFB73DF861}" srcOrd="0" destOrd="0" presId="urn:microsoft.com/office/officeart/2018/2/layout/IconCircleList"/>
    <dgm:cxn modelId="{C5F02CB2-2059-4AB5-ABE1-D8A61A42DF90}" type="presParOf" srcId="{4903B7A9-BFAE-4667-AE97-7811E9C1896D}" destId="{DC64678E-3E97-47B0-83DB-D72F904E1DAF}" srcOrd="1" destOrd="0" presId="urn:microsoft.com/office/officeart/2018/2/layout/IconCircleList"/>
    <dgm:cxn modelId="{68CAB681-C3E7-4632-815B-8A9E7424C171}" type="presParOf" srcId="{4903B7A9-BFAE-4667-AE97-7811E9C1896D}" destId="{E2CA457A-B7BC-40D6-B782-2181B9178EBB}" srcOrd="2" destOrd="0" presId="urn:microsoft.com/office/officeart/2018/2/layout/IconCircleList"/>
    <dgm:cxn modelId="{B0B7AA84-5740-4999-A7C3-90CF3DF859E1}" type="presParOf" srcId="{4903B7A9-BFAE-4667-AE97-7811E9C1896D}" destId="{BCA3772A-0989-43A1-AF34-9318A15ADAD7}" srcOrd="3" destOrd="0" presId="urn:microsoft.com/office/officeart/2018/2/layout/IconCircleList"/>
    <dgm:cxn modelId="{564E5B51-7C6E-41E3-974F-D8EAE79DF14B}" type="presParOf" srcId="{63F311EC-49F9-47F9-9789-7AACFEFA8B28}" destId="{F61C41C6-3013-4D38-9571-45C4D514D9A9}" srcOrd="1" destOrd="0" presId="urn:microsoft.com/office/officeart/2018/2/layout/IconCircleList"/>
    <dgm:cxn modelId="{89716119-15E5-438C-AB90-7B0A4BB2E1C2}" type="presParOf" srcId="{63F311EC-49F9-47F9-9789-7AACFEFA8B28}" destId="{3EEEBEF5-15EB-4ECE-8780-90C4526963C6}" srcOrd="2" destOrd="0" presId="urn:microsoft.com/office/officeart/2018/2/layout/IconCircleList"/>
    <dgm:cxn modelId="{4E5E5CC6-A829-4472-A028-8DDE7234C2F1}" type="presParOf" srcId="{3EEEBEF5-15EB-4ECE-8780-90C4526963C6}" destId="{FAC620C2-88DB-411D-BBE9-26189B19AB54}" srcOrd="0" destOrd="0" presId="urn:microsoft.com/office/officeart/2018/2/layout/IconCircleList"/>
    <dgm:cxn modelId="{8F8C2E27-4C1B-4E30-A22D-05F2A3C7938B}" type="presParOf" srcId="{3EEEBEF5-15EB-4ECE-8780-90C4526963C6}" destId="{B6023DEC-DE52-4B57-86B4-624EC5062103}" srcOrd="1" destOrd="0" presId="urn:microsoft.com/office/officeart/2018/2/layout/IconCircleList"/>
    <dgm:cxn modelId="{1A7F8252-4861-4650-AD32-12F39E9CF144}" type="presParOf" srcId="{3EEEBEF5-15EB-4ECE-8780-90C4526963C6}" destId="{0B9B001F-E6F5-4EDF-A324-81EB9D97C829}" srcOrd="2" destOrd="0" presId="urn:microsoft.com/office/officeart/2018/2/layout/IconCircleList"/>
    <dgm:cxn modelId="{49FA33D6-A198-455A-8CCC-042412396579}" type="presParOf" srcId="{3EEEBEF5-15EB-4ECE-8780-90C4526963C6}" destId="{D1898AC3-C4D6-4997-B3BC-338DD289CB32}" srcOrd="3" destOrd="0" presId="urn:microsoft.com/office/officeart/2018/2/layout/IconCircleList"/>
    <dgm:cxn modelId="{B6035349-95D7-47A8-89F7-6AC1B06891BA}" type="presParOf" srcId="{63F311EC-49F9-47F9-9789-7AACFEFA8B28}" destId="{B08120F4-9EBD-4C79-B86C-DDC66F582273}" srcOrd="3" destOrd="0" presId="urn:microsoft.com/office/officeart/2018/2/layout/IconCircleList"/>
    <dgm:cxn modelId="{978DCACB-DC02-468E-A57E-EEA5E2453C47}" type="presParOf" srcId="{63F311EC-49F9-47F9-9789-7AACFEFA8B28}" destId="{7426D6EA-B842-4BFE-A450-AADF57DA606C}" srcOrd="4" destOrd="0" presId="urn:microsoft.com/office/officeart/2018/2/layout/IconCircleList"/>
    <dgm:cxn modelId="{9208352A-F3D3-4840-9639-ED9565D1AFC9}" type="presParOf" srcId="{7426D6EA-B842-4BFE-A450-AADF57DA606C}" destId="{A483C75C-373E-434D-97BD-ADC7B767CF8D}" srcOrd="0" destOrd="0" presId="urn:microsoft.com/office/officeart/2018/2/layout/IconCircleList"/>
    <dgm:cxn modelId="{D7B394E6-3DF7-431F-92FB-EF3FBC0F4EC4}" type="presParOf" srcId="{7426D6EA-B842-4BFE-A450-AADF57DA606C}" destId="{4ED03A8B-3EEF-4018-9E88-50918639A980}" srcOrd="1" destOrd="0" presId="urn:microsoft.com/office/officeart/2018/2/layout/IconCircleList"/>
    <dgm:cxn modelId="{C7E464E0-E69E-4C1E-B86C-DF18114B9F77}" type="presParOf" srcId="{7426D6EA-B842-4BFE-A450-AADF57DA606C}" destId="{287CC50D-5204-4947-AF92-CA771133DBFE}" srcOrd="2" destOrd="0" presId="urn:microsoft.com/office/officeart/2018/2/layout/IconCircleList"/>
    <dgm:cxn modelId="{424F8578-6659-4D27-BE22-D8419C001D47}" type="presParOf" srcId="{7426D6EA-B842-4BFE-A450-AADF57DA606C}" destId="{2D0D8FA4-6637-4170-9EB9-749A14704DE9}" srcOrd="3" destOrd="0" presId="urn:microsoft.com/office/officeart/2018/2/layout/IconCircleList"/>
    <dgm:cxn modelId="{6F136061-4041-4D3C-9C5A-E63EAB1D90B2}" type="presParOf" srcId="{63F311EC-49F9-47F9-9789-7AACFEFA8B28}" destId="{BB6F228D-DD58-436D-8229-37C4F16F0F97}" srcOrd="5" destOrd="0" presId="urn:microsoft.com/office/officeart/2018/2/layout/IconCircleList"/>
    <dgm:cxn modelId="{71713F33-8A9E-43EE-AF10-FA33A9A1FE6F}" type="presParOf" srcId="{63F311EC-49F9-47F9-9789-7AACFEFA8B28}" destId="{BC288B00-C78C-4209-A72C-8BBE055DEB50}" srcOrd="6" destOrd="0" presId="urn:microsoft.com/office/officeart/2018/2/layout/IconCircleList"/>
    <dgm:cxn modelId="{C1C96622-29C1-4774-947F-2969358EDD44}" type="presParOf" srcId="{BC288B00-C78C-4209-A72C-8BBE055DEB50}" destId="{19484FAB-3194-40F0-A200-68A0D85B7FA4}" srcOrd="0" destOrd="0" presId="urn:microsoft.com/office/officeart/2018/2/layout/IconCircleList"/>
    <dgm:cxn modelId="{FAFB6806-E2E1-4D64-93D6-4BBB44A8ADAA}" type="presParOf" srcId="{BC288B00-C78C-4209-A72C-8BBE055DEB50}" destId="{298A1480-D5DE-4DBF-A28B-26459C734578}" srcOrd="1" destOrd="0" presId="urn:microsoft.com/office/officeart/2018/2/layout/IconCircleList"/>
    <dgm:cxn modelId="{77CFF978-EF13-4528-B660-A7F7660C68CA}" type="presParOf" srcId="{BC288B00-C78C-4209-A72C-8BBE055DEB50}" destId="{95C699C8-D02C-4413-929C-B336511D3186}" srcOrd="2" destOrd="0" presId="urn:microsoft.com/office/officeart/2018/2/layout/IconCircleList"/>
    <dgm:cxn modelId="{95CC162E-A7B2-4A70-9C4A-D92B969DEA3F}" type="presParOf" srcId="{BC288B00-C78C-4209-A72C-8BBE055DEB50}" destId="{2FD90426-BB6B-4D4C-9A51-E32C331DA3FC}" srcOrd="3" destOrd="0" presId="urn:microsoft.com/office/officeart/2018/2/layout/IconCircleList"/>
    <dgm:cxn modelId="{3C7422F2-84AD-4D23-80D2-23CBD92403A0}" type="presParOf" srcId="{63F311EC-49F9-47F9-9789-7AACFEFA8B28}" destId="{98D900CC-F37B-4DE3-A807-2A57712F0F28}" srcOrd="7" destOrd="0" presId="urn:microsoft.com/office/officeart/2018/2/layout/IconCircleList"/>
    <dgm:cxn modelId="{4050DCC0-E488-4766-9715-1682C3C9C989}" type="presParOf" srcId="{63F311EC-49F9-47F9-9789-7AACFEFA8B28}" destId="{7F746B70-F3B8-4EC2-87A3-58837BF18580}" srcOrd="8" destOrd="0" presId="urn:microsoft.com/office/officeart/2018/2/layout/IconCircleList"/>
    <dgm:cxn modelId="{653E1B61-28FB-40CA-A8F2-621501A52236}" type="presParOf" srcId="{7F746B70-F3B8-4EC2-87A3-58837BF18580}" destId="{2D88EB15-F3D8-4D34-8D7C-9426EF37746B}" srcOrd="0" destOrd="0" presId="urn:microsoft.com/office/officeart/2018/2/layout/IconCircleList"/>
    <dgm:cxn modelId="{009BAFC5-B007-4BCC-A444-6AABFCC09522}" type="presParOf" srcId="{7F746B70-F3B8-4EC2-87A3-58837BF18580}" destId="{7EA63514-E4E9-49A5-9A1B-36687ED466E1}" srcOrd="1" destOrd="0" presId="urn:microsoft.com/office/officeart/2018/2/layout/IconCircleList"/>
    <dgm:cxn modelId="{65DF28CC-2C63-45FE-B774-8EFC9AD3D588}" type="presParOf" srcId="{7F746B70-F3B8-4EC2-87A3-58837BF18580}" destId="{6BD5B3F2-018B-4B73-A019-17BB1C622EA7}" srcOrd="2" destOrd="0" presId="urn:microsoft.com/office/officeart/2018/2/layout/IconCircleList"/>
    <dgm:cxn modelId="{4FF6F465-2462-4924-9EEC-1C9297CAE71E}" type="presParOf" srcId="{7F746B70-F3B8-4EC2-87A3-58837BF18580}" destId="{E20AAB4A-26F8-44F1-94B0-E5E51DA95112}" srcOrd="3" destOrd="0" presId="urn:microsoft.com/office/officeart/2018/2/layout/IconCircleList"/>
    <dgm:cxn modelId="{6015484D-35AA-44DB-8A39-36BBF1D4FA9D}" type="presParOf" srcId="{63F311EC-49F9-47F9-9789-7AACFEFA8B28}" destId="{96C0D748-93BA-462F-8D37-9A7A1D4FB520}" srcOrd="9" destOrd="0" presId="urn:microsoft.com/office/officeart/2018/2/layout/IconCircleList"/>
    <dgm:cxn modelId="{7630EE32-8D35-4239-8D4B-36AE94B64644}" type="presParOf" srcId="{63F311EC-49F9-47F9-9789-7AACFEFA8B28}" destId="{0768DCDB-F683-4E36-9D72-945DE2580186}" srcOrd="10" destOrd="0" presId="urn:microsoft.com/office/officeart/2018/2/layout/IconCircleList"/>
    <dgm:cxn modelId="{316787FA-C693-457A-8697-1A8A68AE8A2B}" type="presParOf" srcId="{0768DCDB-F683-4E36-9D72-945DE2580186}" destId="{56AFEE33-CB29-4884-9F3E-FA465974BBBC}" srcOrd="0" destOrd="0" presId="urn:microsoft.com/office/officeart/2018/2/layout/IconCircleList"/>
    <dgm:cxn modelId="{3E6EB38B-FC0B-4170-BA03-D83BF3BF4A1C}" type="presParOf" srcId="{0768DCDB-F683-4E36-9D72-945DE2580186}" destId="{3F4E414C-9459-49F0-9871-C61FECB2A4D6}" srcOrd="1" destOrd="0" presId="urn:microsoft.com/office/officeart/2018/2/layout/IconCircleList"/>
    <dgm:cxn modelId="{B88929DB-E363-41B1-80B9-4F499702322B}" type="presParOf" srcId="{0768DCDB-F683-4E36-9D72-945DE2580186}" destId="{EB2EC4D5-E98E-4ECC-9D5B-8DD841C5EF43}" srcOrd="2" destOrd="0" presId="urn:microsoft.com/office/officeart/2018/2/layout/IconCircleList"/>
    <dgm:cxn modelId="{D10AF294-86BF-4819-AC13-345B00952634}" type="presParOf" srcId="{0768DCDB-F683-4E36-9D72-945DE2580186}" destId="{F8B0DA31-CECB-46F2-A2F8-509A9C12F02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5EF55B-DB9F-49EF-8607-61FFA5DEA1BF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AD5BE64-C9EF-42ED-8499-5D5EB0E93903}">
      <dgm:prSet phldrT="[Tekst]" custT="1"/>
      <dgm:spPr/>
      <dgm:t>
        <a:bodyPr/>
        <a:lstStyle/>
        <a:p>
          <a:r>
            <a:rPr lang="pl-PL" sz="1600" dirty="0">
              <a:solidFill>
                <a:schemeClr val="accent2">
                  <a:lumMod val="75000"/>
                </a:schemeClr>
              </a:solidFill>
            </a:rPr>
            <a:t>Wydatki bieżące</a:t>
          </a:r>
        </a:p>
      </dgm:t>
    </dgm:pt>
    <dgm:pt modelId="{D1A82B75-7AE1-4189-B22F-6205987351EE}" type="parTrans" cxnId="{18BDC07F-DCDB-489E-BF0A-157F260C2824}">
      <dgm:prSet/>
      <dgm:spPr/>
      <dgm:t>
        <a:bodyPr/>
        <a:lstStyle/>
        <a:p>
          <a:endParaRPr lang="pl-PL"/>
        </a:p>
      </dgm:t>
    </dgm:pt>
    <dgm:pt modelId="{F262F163-D68D-4A4E-9097-6D6184E3B807}" type="sibTrans" cxnId="{18BDC07F-DCDB-489E-BF0A-157F260C2824}">
      <dgm:prSet/>
      <dgm:spPr/>
      <dgm:t>
        <a:bodyPr/>
        <a:lstStyle/>
        <a:p>
          <a:endParaRPr lang="pl-PL"/>
        </a:p>
      </dgm:t>
    </dgm:pt>
    <dgm:pt modelId="{D926DE37-D256-4F46-BAAE-9B54246C4062}">
      <dgm:prSet phldrT="[Tekst]" custT="1"/>
      <dgm:spPr/>
      <dgm:t>
        <a:bodyPr/>
        <a:lstStyle/>
        <a:p>
          <a:r>
            <a:rPr lang="pl-PL" sz="1800" b="1" dirty="0"/>
            <a:t>832 267,23</a:t>
          </a:r>
        </a:p>
      </dgm:t>
    </dgm:pt>
    <dgm:pt modelId="{289F1CA9-D6B4-45CF-B285-01350B129FF4}" type="parTrans" cxnId="{390731BF-D11C-4F76-811A-1A3E2B6A3FCD}">
      <dgm:prSet/>
      <dgm:spPr/>
      <dgm:t>
        <a:bodyPr/>
        <a:lstStyle/>
        <a:p>
          <a:endParaRPr lang="pl-PL"/>
        </a:p>
      </dgm:t>
    </dgm:pt>
    <dgm:pt modelId="{4B6D1320-4288-4C8B-8650-28CC93BBC161}" type="sibTrans" cxnId="{390731BF-D11C-4F76-811A-1A3E2B6A3FCD}">
      <dgm:prSet/>
      <dgm:spPr/>
      <dgm:t>
        <a:bodyPr/>
        <a:lstStyle/>
        <a:p>
          <a:endParaRPr lang="pl-PL"/>
        </a:p>
      </dgm:t>
    </dgm:pt>
    <dgm:pt modelId="{5A5C2896-CF75-4EC8-8E9C-6BEAE45AAB14}">
      <dgm:prSet phldrT="[Tekst]" custT="1"/>
      <dgm:spPr/>
      <dgm:t>
        <a:bodyPr/>
        <a:lstStyle/>
        <a:p>
          <a:r>
            <a:rPr lang="pl-PL" sz="1600" dirty="0">
              <a:solidFill>
                <a:schemeClr val="accent2">
                  <a:lumMod val="75000"/>
                </a:schemeClr>
              </a:solidFill>
            </a:rPr>
            <a:t>Wydatki majątkowe</a:t>
          </a:r>
        </a:p>
      </dgm:t>
    </dgm:pt>
    <dgm:pt modelId="{922DBD8A-F4EF-469B-AD63-850952CE8045}" type="parTrans" cxnId="{4040BA36-FCAC-4837-9E75-FB93691C36CF}">
      <dgm:prSet/>
      <dgm:spPr/>
      <dgm:t>
        <a:bodyPr/>
        <a:lstStyle/>
        <a:p>
          <a:endParaRPr lang="pl-PL"/>
        </a:p>
      </dgm:t>
    </dgm:pt>
    <dgm:pt modelId="{2DBEBB3D-7AD8-4D08-8DF8-DBB046FBB590}" type="sibTrans" cxnId="{4040BA36-FCAC-4837-9E75-FB93691C36CF}">
      <dgm:prSet/>
      <dgm:spPr/>
      <dgm:t>
        <a:bodyPr/>
        <a:lstStyle/>
        <a:p>
          <a:endParaRPr lang="pl-PL"/>
        </a:p>
      </dgm:t>
    </dgm:pt>
    <dgm:pt modelId="{9193FD2E-BF84-459F-A919-4F15AC8FF2F0}">
      <dgm:prSet phldrT="[Tekst]" custT="1"/>
      <dgm:spPr/>
      <dgm:t>
        <a:bodyPr/>
        <a:lstStyle/>
        <a:p>
          <a:r>
            <a:rPr lang="pl-PL" sz="1800" b="1" dirty="0"/>
            <a:t>291 015,14</a:t>
          </a:r>
        </a:p>
      </dgm:t>
    </dgm:pt>
    <dgm:pt modelId="{C6543C41-D50B-405F-861F-CC7A7B5D6A22}" type="parTrans" cxnId="{C08E8AB9-3CBD-4976-B3AC-FE0027A7BB4B}">
      <dgm:prSet/>
      <dgm:spPr/>
      <dgm:t>
        <a:bodyPr/>
        <a:lstStyle/>
        <a:p>
          <a:endParaRPr lang="pl-PL"/>
        </a:p>
      </dgm:t>
    </dgm:pt>
    <dgm:pt modelId="{60571289-1FAF-478A-BD58-1B25DAEF25B6}" type="sibTrans" cxnId="{C08E8AB9-3CBD-4976-B3AC-FE0027A7BB4B}">
      <dgm:prSet/>
      <dgm:spPr/>
      <dgm:t>
        <a:bodyPr/>
        <a:lstStyle/>
        <a:p>
          <a:endParaRPr lang="pl-PL"/>
        </a:p>
      </dgm:t>
    </dgm:pt>
    <dgm:pt modelId="{CFA2DBB5-3CF0-4C33-80AF-134BA8DA12EE}" type="pres">
      <dgm:prSet presAssocID="{915EF55B-DB9F-49EF-8607-61FFA5DEA1B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7EA7EED8-5BC4-46EA-A615-86A2640D7037}" type="pres">
      <dgm:prSet presAssocID="{8AD5BE64-C9EF-42ED-8499-5D5EB0E93903}" presName="posSpace" presStyleCnt="0"/>
      <dgm:spPr/>
    </dgm:pt>
    <dgm:pt modelId="{2AD3BABF-BE0F-42F0-A60D-455D2883C01A}" type="pres">
      <dgm:prSet presAssocID="{8AD5BE64-C9EF-42ED-8499-5D5EB0E93903}" presName="vertFlow" presStyleCnt="0"/>
      <dgm:spPr/>
    </dgm:pt>
    <dgm:pt modelId="{60CD777F-2647-4C81-BEE2-2712D78721A7}" type="pres">
      <dgm:prSet presAssocID="{8AD5BE64-C9EF-42ED-8499-5D5EB0E93903}" presName="topSpace" presStyleCnt="0"/>
      <dgm:spPr/>
    </dgm:pt>
    <dgm:pt modelId="{A59218E1-367A-4928-8E5C-DD3EC3D806F9}" type="pres">
      <dgm:prSet presAssocID="{8AD5BE64-C9EF-42ED-8499-5D5EB0E93903}" presName="firstComp" presStyleCnt="0"/>
      <dgm:spPr/>
    </dgm:pt>
    <dgm:pt modelId="{616C8017-7C23-4655-B27D-E6BB10BEDB89}" type="pres">
      <dgm:prSet presAssocID="{8AD5BE64-C9EF-42ED-8499-5D5EB0E93903}" presName="firstChild" presStyleLbl="bgAccFollowNode1" presStyleIdx="0" presStyleCnt="2" custScaleX="120712" custScaleY="51334" custLinFactNeighborX="8511" custLinFactNeighborY="52009"/>
      <dgm:spPr/>
      <dgm:t>
        <a:bodyPr/>
        <a:lstStyle/>
        <a:p>
          <a:endParaRPr lang="pl-PL"/>
        </a:p>
      </dgm:t>
    </dgm:pt>
    <dgm:pt modelId="{6B60B9F0-0324-4BBF-A2A4-A022F05D450B}" type="pres">
      <dgm:prSet presAssocID="{8AD5BE64-C9EF-42ED-8499-5D5EB0E93903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7DF55CB-A9C3-4449-AD63-67A869BA4782}" type="pres">
      <dgm:prSet presAssocID="{8AD5BE64-C9EF-42ED-8499-5D5EB0E93903}" presName="negSpace" presStyleCnt="0"/>
      <dgm:spPr/>
    </dgm:pt>
    <dgm:pt modelId="{88B489EF-5EAA-4311-8D97-DA3629D9707B}" type="pres">
      <dgm:prSet presAssocID="{8AD5BE64-C9EF-42ED-8499-5D5EB0E93903}" presName="circle" presStyleLbl="node1" presStyleIdx="0" presStyleCnt="2" custScaleX="174134" custScaleY="145438" custLinFactNeighborX="56041" custLinFactNeighborY="-62658"/>
      <dgm:spPr/>
      <dgm:t>
        <a:bodyPr/>
        <a:lstStyle/>
        <a:p>
          <a:endParaRPr lang="pl-PL"/>
        </a:p>
      </dgm:t>
    </dgm:pt>
    <dgm:pt modelId="{2C6859A1-2517-4CDF-8288-0E7AF29F2D59}" type="pres">
      <dgm:prSet presAssocID="{F262F163-D68D-4A4E-9097-6D6184E3B807}" presName="transSpace" presStyleCnt="0"/>
      <dgm:spPr/>
    </dgm:pt>
    <dgm:pt modelId="{1728AAE4-71AE-4A97-93C8-37C1BFD1E2E8}" type="pres">
      <dgm:prSet presAssocID="{5A5C2896-CF75-4EC8-8E9C-6BEAE45AAB14}" presName="posSpace" presStyleCnt="0"/>
      <dgm:spPr/>
    </dgm:pt>
    <dgm:pt modelId="{947ACB21-37C3-46F3-8A25-DC17D4BBA20D}" type="pres">
      <dgm:prSet presAssocID="{5A5C2896-CF75-4EC8-8E9C-6BEAE45AAB14}" presName="vertFlow" presStyleCnt="0"/>
      <dgm:spPr/>
    </dgm:pt>
    <dgm:pt modelId="{90981FC2-805F-4A77-AE01-13362D74837B}" type="pres">
      <dgm:prSet presAssocID="{5A5C2896-CF75-4EC8-8E9C-6BEAE45AAB14}" presName="topSpace" presStyleCnt="0"/>
      <dgm:spPr/>
    </dgm:pt>
    <dgm:pt modelId="{29531549-4461-4F5F-8D8C-2CDB2DA0BDEA}" type="pres">
      <dgm:prSet presAssocID="{5A5C2896-CF75-4EC8-8E9C-6BEAE45AAB14}" presName="firstComp" presStyleCnt="0"/>
      <dgm:spPr/>
    </dgm:pt>
    <dgm:pt modelId="{80806944-83F5-4EEE-874C-2C61A546CB8D}" type="pres">
      <dgm:prSet presAssocID="{5A5C2896-CF75-4EC8-8E9C-6BEAE45AAB14}" presName="firstChild" presStyleLbl="bgAccFollowNode1" presStyleIdx="1" presStyleCnt="2" custScaleX="126488" custScaleY="52179" custLinFactNeighborX="-33749" custLinFactNeighborY="54434"/>
      <dgm:spPr/>
      <dgm:t>
        <a:bodyPr/>
        <a:lstStyle/>
        <a:p>
          <a:endParaRPr lang="pl-PL"/>
        </a:p>
      </dgm:t>
    </dgm:pt>
    <dgm:pt modelId="{490DA4EA-E1EC-43DF-AFB1-2AA751585036}" type="pres">
      <dgm:prSet presAssocID="{5A5C2896-CF75-4EC8-8E9C-6BEAE45AAB14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3D1BFB6-1186-466D-ACED-6B48EFCE157C}" type="pres">
      <dgm:prSet presAssocID="{5A5C2896-CF75-4EC8-8E9C-6BEAE45AAB14}" presName="negSpace" presStyleCnt="0"/>
      <dgm:spPr/>
    </dgm:pt>
    <dgm:pt modelId="{5DB47068-88D4-4EF3-B7D3-9C1268A69EC2}" type="pres">
      <dgm:prSet presAssocID="{5A5C2896-CF75-4EC8-8E9C-6BEAE45AAB14}" presName="circle" presStyleLbl="node1" presStyleIdx="1" presStyleCnt="2" custScaleX="165598" custScaleY="138925" custLinFactNeighborX="-8219" custLinFactNeighborY="-52184"/>
      <dgm:spPr/>
      <dgm:t>
        <a:bodyPr/>
        <a:lstStyle/>
        <a:p>
          <a:endParaRPr lang="pl-PL"/>
        </a:p>
      </dgm:t>
    </dgm:pt>
  </dgm:ptLst>
  <dgm:cxnLst>
    <dgm:cxn modelId="{7D552200-53A0-46CF-83C9-4D9E817CB15F}" type="presOf" srcId="{D926DE37-D256-4F46-BAAE-9B54246C4062}" destId="{6B60B9F0-0324-4BBF-A2A4-A022F05D450B}" srcOrd="1" destOrd="0" presId="urn:microsoft.com/office/officeart/2005/8/layout/hList9"/>
    <dgm:cxn modelId="{18BDC07F-DCDB-489E-BF0A-157F260C2824}" srcId="{915EF55B-DB9F-49EF-8607-61FFA5DEA1BF}" destId="{8AD5BE64-C9EF-42ED-8499-5D5EB0E93903}" srcOrd="0" destOrd="0" parTransId="{D1A82B75-7AE1-4189-B22F-6205987351EE}" sibTransId="{F262F163-D68D-4A4E-9097-6D6184E3B807}"/>
    <dgm:cxn modelId="{353B8118-EE5B-4EF9-8C2A-04337E517EA5}" type="presOf" srcId="{D926DE37-D256-4F46-BAAE-9B54246C4062}" destId="{616C8017-7C23-4655-B27D-E6BB10BEDB89}" srcOrd="0" destOrd="0" presId="urn:microsoft.com/office/officeart/2005/8/layout/hList9"/>
    <dgm:cxn modelId="{390731BF-D11C-4F76-811A-1A3E2B6A3FCD}" srcId="{8AD5BE64-C9EF-42ED-8499-5D5EB0E93903}" destId="{D926DE37-D256-4F46-BAAE-9B54246C4062}" srcOrd="0" destOrd="0" parTransId="{289F1CA9-D6B4-45CF-B285-01350B129FF4}" sibTransId="{4B6D1320-4288-4C8B-8650-28CC93BBC161}"/>
    <dgm:cxn modelId="{BD46D9D9-461E-4AF3-9FF3-02672F2CC014}" type="presOf" srcId="{5A5C2896-CF75-4EC8-8E9C-6BEAE45AAB14}" destId="{5DB47068-88D4-4EF3-B7D3-9C1268A69EC2}" srcOrd="0" destOrd="0" presId="urn:microsoft.com/office/officeart/2005/8/layout/hList9"/>
    <dgm:cxn modelId="{C08E8AB9-3CBD-4976-B3AC-FE0027A7BB4B}" srcId="{5A5C2896-CF75-4EC8-8E9C-6BEAE45AAB14}" destId="{9193FD2E-BF84-459F-A919-4F15AC8FF2F0}" srcOrd="0" destOrd="0" parTransId="{C6543C41-D50B-405F-861F-CC7A7B5D6A22}" sibTransId="{60571289-1FAF-478A-BD58-1B25DAEF25B6}"/>
    <dgm:cxn modelId="{4040BA36-FCAC-4837-9E75-FB93691C36CF}" srcId="{915EF55B-DB9F-49EF-8607-61FFA5DEA1BF}" destId="{5A5C2896-CF75-4EC8-8E9C-6BEAE45AAB14}" srcOrd="1" destOrd="0" parTransId="{922DBD8A-F4EF-469B-AD63-850952CE8045}" sibTransId="{2DBEBB3D-7AD8-4D08-8DF8-DBB046FBB590}"/>
    <dgm:cxn modelId="{20B47AF0-1DE0-4C40-8F29-75DB8E4252B1}" type="presOf" srcId="{915EF55B-DB9F-49EF-8607-61FFA5DEA1BF}" destId="{CFA2DBB5-3CF0-4C33-80AF-134BA8DA12EE}" srcOrd="0" destOrd="0" presId="urn:microsoft.com/office/officeart/2005/8/layout/hList9"/>
    <dgm:cxn modelId="{0D6F03A9-3451-4D8E-A764-DA89B1A4CECD}" type="presOf" srcId="{9193FD2E-BF84-459F-A919-4F15AC8FF2F0}" destId="{490DA4EA-E1EC-43DF-AFB1-2AA751585036}" srcOrd="1" destOrd="0" presId="urn:microsoft.com/office/officeart/2005/8/layout/hList9"/>
    <dgm:cxn modelId="{06EC8254-B42D-4E80-8F7F-4A5899A33004}" type="presOf" srcId="{8AD5BE64-C9EF-42ED-8499-5D5EB0E93903}" destId="{88B489EF-5EAA-4311-8D97-DA3629D9707B}" srcOrd="0" destOrd="0" presId="urn:microsoft.com/office/officeart/2005/8/layout/hList9"/>
    <dgm:cxn modelId="{1092DB12-D544-4500-B0F9-558FD3FC4141}" type="presOf" srcId="{9193FD2E-BF84-459F-A919-4F15AC8FF2F0}" destId="{80806944-83F5-4EEE-874C-2C61A546CB8D}" srcOrd="0" destOrd="0" presId="urn:microsoft.com/office/officeart/2005/8/layout/hList9"/>
    <dgm:cxn modelId="{727107A4-F6DC-4938-8DD5-C6304C11AD83}" type="presParOf" srcId="{CFA2DBB5-3CF0-4C33-80AF-134BA8DA12EE}" destId="{7EA7EED8-5BC4-46EA-A615-86A2640D7037}" srcOrd="0" destOrd="0" presId="urn:microsoft.com/office/officeart/2005/8/layout/hList9"/>
    <dgm:cxn modelId="{C12309AD-F5EF-47A3-ACF9-4E3BAFDC61EB}" type="presParOf" srcId="{CFA2DBB5-3CF0-4C33-80AF-134BA8DA12EE}" destId="{2AD3BABF-BE0F-42F0-A60D-455D2883C01A}" srcOrd="1" destOrd="0" presId="urn:microsoft.com/office/officeart/2005/8/layout/hList9"/>
    <dgm:cxn modelId="{43EAE5D6-2F9B-4081-8284-685362D084F6}" type="presParOf" srcId="{2AD3BABF-BE0F-42F0-A60D-455D2883C01A}" destId="{60CD777F-2647-4C81-BEE2-2712D78721A7}" srcOrd="0" destOrd="0" presId="urn:microsoft.com/office/officeart/2005/8/layout/hList9"/>
    <dgm:cxn modelId="{0565FE2F-EDCD-4011-94FF-41BE73E75ACF}" type="presParOf" srcId="{2AD3BABF-BE0F-42F0-A60D-455D2883C01A}" destId="{A59218E1-367A-4928-8E5C-DD3EC3D806F9}" srcOrd="1" destOrd="0" presId="urn:microsoft.com/office/officeart/2005/8/layout/hList9"/>
    <dgm:cxn modelId="{9B409BC3-844B-4E64-A8A3-4A08422304F7}" type="presParOf" srcId="{A59218E1-367A-4928-8E5C-DD3EC3D806F9}" destId="{616C8017-7C23-4655-B27D-E6BB10BEDB89}" srcOrd="0" destOrd="0" presId="urn:microsoft.com/office/officeart/2005/8/layout/hList9"/>
    <dgm:cxn modelId="{25FF379B-6FE0-48CB-8EA5-0BE7C90CCF03}" type="presParOf" srcId="{A59218E1-367A-4928-8E5C-DD3EC3D806F9}" destId="{6B60B9F0-0324-4BBF-A2A4-A022F05D450B}" srcOrd="1" destOrd="0" presId="urn:microsoft.com/office/officeart/2005/8/layout/hList9"/>
    <dgm:cxn modelId="{8CC0B6ED-2374-4C2D-A160-DD26EBF37F14}" type="presParOf" srcId="{CFA2DBB5-3CF0-4C33-80AF-134BA8DA12EE}" destId="{C7DF55CB-A9C3-4449-AD63-67A869BA4782}" srcOrd="2" destOrd="0" presId="urn:microsoft.com/office/officeart/2005/8/layout/hList9"/>
    <dgm:cxn modelId="{4EC7C7AD-4506-4EA0-8958-37FEDE8BB748}" type="presParOf" srcId="{CFA2DBB5-3CF0-4C33-80AF-134BA8DA12EE}" destId="{88B489EF-5EAA-4311-8D97-DA3629D9707B}" srcOrd="3" destOrd="0" presId="urn:microsoft.com/office/officeart/2005/8/layout/hList9"/>
    <dgm:cxn modelId="{AE6E8665-F2D8-4660-B1F5-90B461A62C70}" type="presParOf" srcId="{CFA2DBB5-3CF0-4C33-80AF-134BA8DA12EE}" destId="{2C6859A1-2517-4CDF-8288-0E7AF29F2D59}" srcOrd="4" destOrd="0" presId="urn:microsoft.com/office/officeart/2005/8/layout/hList9"/>
    <dgm:cxn modelId="{0B5B3FA9-AB1D-471C-BDBE-FBB6FD61E0B2}" type="presParOf" srcId="{CFA2DBB5-3CF0-4C33-80AF-134BA8DA12EE}" destId="{1728AAE4-71AE-4A97-93C8-37C1BFD1E2E8}" srcOrd="5" destOrd="0" presId="urn:microsoft.com/office/officeart/2005/8/layout/hList9"/>
    <dgm:cxn modelId="{5E52C878-4585-45F8-92BF-B7364A3FD01C}" type="presParOf" srcId="{CFA2DBB5-3CF0-4C33-80AF-134BA8DA12EE}" destId="{947ACB21-37C3-46F3-8A25-DC17D4BBA20D}" srcOrd="6" destOrd="0" presId="urn:microsoft.com/office/officeart/2005/8/layout/hList9"/>
    <dgm:cxn modelId="{1F55F1D6-716C-4463-8F33-2FC589E325BF}" type="presParOf" srcId="{947ACB21-37C3-46F3-8A25-DC17D4BBA20D}" destId="{90981FC2-805F-4A77-AE01-13362D74837B}" srcOrd="0" destOrd="0" presId="urn:microsoft.com/office/officeart/2005/8/layout/hList9"/>
    <dgm:cxn modelId="{162C0DB8-AE04-408D-8783-3963A5D7A799}" type="presParOf" srcId="{947ACB21-37C3-46F3-8A25-DC17D4BBA20D}" destId="{29531549-4461-4F5F-8D8C-2CDB2DA0BDEA}" srcOrd="1" destOrd="0" presId="urn:microsoft.com/office/officeart/2005/8/layout/hList9"/>
    <dgm:cxn modelId="{5053CA02-D9EB-4324-9530-D75412BA41EE}" type="presParOf" srcId="{29531549-4461-4F5F-8D8C-2CDB2DA0BDEA}" destId="{80806944-83F5-4EEE-874C-2C61A546CB8D}" srcOrd="0" destOrd="0" presId="urn:microsoft.com/office/officeart/2005/8/layout/hList9"/>
    <dgm:cxn modelId="{288853D1-8DB5-47B7-9238-D6C7FB673CA1}" type="presParOf" srcId="{29531549-4461-4F5F-8D8C-2CDB2DA0BDEA}" destId="{490DA4EA-E1EC-43DF-AFB1-2AA751585036}" srcOrd="1" destOrd="0" presId="urn:microsoft.com/office/officeart/2005/8/layout/hList9"/>
    <dgm:cxn modelId="{A1399469-1A40-44BE-9580-5B80C8E2A81A}" type="presParOf" srcId="{CFA2DBB5-3CF0-4C33-80AF-134BA8DA12EE}" destId="{03D1BFB6-1186-466D-ACED-6B48EFCE157C}" srcOrd="7" destOrd="0" presId="urn:microsoft.com/office/officeart/2005/8/layout/hList9"/>
    <dgm:cxn modelId="{9B8994BB-D82A-417E-9003-86C5415DDE87}" type="presParOf" srcId="{CFA2DBB5-3CF0-4C33-80AF-134BA8DA12EE}" destId="{5DB47068-88D4-4EF3-B7D3-9C1268A69EC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67A6DD0-5B90-487A-BEA1-4223EBC20D5F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8E93D97-1B73-4BD8-8C5E-85992CA88A25}" type="pres">
      <dgm:prSet presAssocID="{467A6DD0-5B90-487A-BEA1-4223EBC20D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</dgm:ptLst>
  <dgm:cxnLst>
    <dgm:cxn modelId="{D70CA0A2-B862-4443-8C99-F0A1355A61AB}" type="presOf" srcId="{467A6DD0-5B90-487A-BEA1-4223EBC20D5F}" destId="{E8E93D97-1B73-4BD8-8C5E-85992CA88A25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1B4CF4A-9AFC-434B-8F76-CF278F0E0DF0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5443AE3-F761-4773-A688-E8D10FCAB227}">
      <dgm:prSet phldrT="[Tekst]" custT="1"/>
      <dgm:spPr/>
      <dgm:t>
        <a:bodyPr/>
        <a:lstStyle/>
        <a:p>
          <a:r>
            <a:rPr lang="pl-PL" sz="1600" dirty="0"/>
            <a:t>PLAN</a:t>
          </a:r>
        </a:p>
      </dgm:t>
    </dgm:pt>
    <dgm:pt modelId="{3D817F11-65D3-4EA0-A322-5EECF5DFA205}" type="parTrans" cxnId="{72477625-0B0A-411B-AA72-EFEE251E95E0}">
      <dgm:prSet/>
      <dgm:spPr/>
      <dgm:t>
        <a:bodyPr/>
        <a:lstStyle/>
        <a:p>
          <a:endParaRPr lang="pl-PL"/>
        </a:p>
      </dgm:t>
    </dgm:pt>
    <dgm:pt modelId="{D4300097-CC76-4803-AC8A-8EFB45881BE3}" type="sibTrans" cxnId="{72477625-0B0A-411B-AA72-EFEE251E95E0}">
      <dgm:prSet/>
      <dgm:spPr/>
      <dgm:t>
        <a:bodyPr/>
        <a:lstStyle/>
        <a:p>
          <a:endParaRPr lang="pl-PL"/>
        </a:p>
      </dgm:t>
    </dgm:pt>
    <dgm:pt modelId="{A1C9B35D-338B-4CE5-8141-481E590764F5}">
      <dgm:prSet phldrT="[Tekst]" custT="1"/>
      <dgm:spPr/>
      <dgm:t>
        <a:bodyPr/>
        <a:lstStyle/>
        <a:p>
          <a:r>
            <a:rPr lang="pl-PL" sz="2000" dirty="0"/>
            <a:t>1 125 800,45</a:t>
          </a:r>
        </a:p>
      </dgm:t>
    </dgm:pt>
    <dgm:pt modelId="{154CC893-264C-4EA6-A25C-1FF5BE5A5B1B}" type="parTrans" cxnId="{39201C7B-8340-44A3-8EF0-F3AFD665CFEE}">
      <dgm:prSet/>
      <dgm:spPr/>
      <dgm:t>
        <a:bodyPr/>
        <a:lstStyle/>
        <a:p>
          <a:endParaRPr lang="pl-PL"/>
        </a:p>
      </dgm:t>
    </dgm:pt>
    <dgm:pt modelId="{978AED4B-51DC-468C-B259-080DB49094A0}" type="sibTrans" cxnId="{39201C7B-8340-44A3-8EF0-F3AFD665CFEE}">
      <dgm:prSet/>
      <dgm:spPr/>
      <dgm:t>
        <a:bodyPr/>
        <a:lstStyle/>
        <a:p>
          <a:endParaRPr lang="pl-PL"/>
        </a:p>
      </dgm:t>
    </dgm:pt>
    <dgm:pt modelId="{FF4B8DC0-60C2-4008-A199-930318D81431}">
      <dgm:prSet phldrT="[Tekst]" custT="1"/>
      <dgm:spPr/>
      <dgm:t>
        <a:bodyPr/>
        <a:lstStyle/>
        <a:p>
          <a:r>
            <a:rPr lang="pl-PL" sz="1600" dirty="0"/>
            <a:t>WYKONANIE</a:t>
          </a:r>
        </a:p>
      </dgm:t>
    </dgm:pt>
    <dgm:pt modelId="{EBACE027-4091-4D7A-919F-3583B3CB5BAE}" type="parTrans" cxnId="{CC345E08-21A9-4A11-A0B2-8450C4EE766E}">
      <dgm:prSet/>
      <dgm:spPr/>
      <dgm:t>
        <a:bodyPr/>
        <a:lstStyle/>
        <a:p>
          <a:endParaRPr lang="pl-PL"/>
        </a:p>
      </dgm:t>
    </dgm:pt>
    <dgm:pt modelId="{FADAC9E5-8F95-4158-AD49-972EA1659DC2}" type="sibTrans" cxnId="{CC345E08-21A9-4A11-A0B2-8450C4EE766E}">
      <dgm:prSet/>
      <dgm:spPr/>
      <dgm:t>
        <a:bodyPr/>
        <a:lstStyle/>
        <a:p>
          <a:endParaRPr lang="pl-PL"/>
        </a:p>
      </dgm:t>
    </dgm:pt>
    <dgm:pt modelId="{4C42AB9F-6CD1-47F4-ADAF-2AE3A3247728}">
      <dgm:prSet phldrT="[Tekst]" custT="1"/>
      <dgm:spPr/>
      <dgm:t>
        <a:bodyPr/>
        <a:lstStyle/>
        <a:p>
          <a:r>
            <a:rPr lang="pl-PL" sz="2000" dirty="0"/>
            <a:t>1 123 282,37</a:t>
          </a:r>
        </a:p>
      </dgm:t>
    </dgm:pt>
    <dgm:pt modelId="{8D9DD417-288E-41D6-A9CB-80CE7EF68AC5}" type="parTrans" cxnId="{484F9AF0-4964-486E-BB11-DA5FF24EA9F1}">
      <dgm:prSet/>
      <dgm:spPr/>
      <dgm:t>
        <a:bodyPr/>
        <a:lstStyle/>
        <a:p>
          <a:endParaRPr lang="pl-PL"/>
        </a:p>
      </dgm:t>
    </dgm:pt>
    <dgm:pt modelId="{743E6C77-5FB2-4B7B-89A7-6168DCD26DEB}" type="sibTrans" cxnId="{484F9AF0-4964-486E-BB11-DA5FF24EA9F1}">
      <dgm:prSet/>
      <dgm:spPr/>
      <dgm:t>
        <a:bodyPr/>
        <a:lstStyle/>
        <a:p>
          <a:endParaRPr lang="pl-PL"/>
        </a:p>
      </dgm:t>
    </dgm:pt>
    <dgm:pt modelId="{203142D4-D6D0-4879-BE61-C2E12753D582}" type="pres">
      <dgm:prSet presAssocID="{D1B4CF4A-9AFC-434B-8F76-CF278F0E0DF0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8BE92F1B-A02F-4FDF-B4F6-A7A72F640C3F}" type="pres">
      <dgm:prSet presAssocID="{15443AE3-F761-4773-A688-E8D10FCAB227}" presName="posSpace" presStyleCnt="0"/>
      <dgm:spPr/>
    </dgm:pt>
    <dgm:pt modelId="{0CD10FEF-B503-4744-A497-E7997F8503C0}" type="pres">
      <dgm:prSet presAssocID="{15443AE3-F761-4773-A688-E8D10FCAB227}" presName="vertFlow" presStyleCnt="0"/>
      <dgm:spPr/>
    </dgm:pt>
    <dgm:pt modelId="{A8F85DE5-D0CC-4473-9B93-6F15690523D1}" type="pres">
      <dgm:prSet presAssocID="{15443AE3-F761-4773-A688-E8D10FCAB227}" presName="topSpace" presStyleCnt="0"/>
      <dgm:spPr/>
    </dgm:pt>
    <dgm:pt modelId="{11F9925F-6D05-4285-8AB3-3CC570909B08}" type="pres">
      <dgm:prSet presAssocID="{15443AE3-F761-4773-A688-E8D10FCAB227}" presName="firstComp" presStyleCnt="0"/>
      <dgm:spPr/>
    </dgm:pt>
    <dgm:pt modelId="{E21C6354-D1CB-4CA6-A605-7C83442F8819}" type="pres">
      <dgm:prSet presAssocID="{15443AE3-F761-4773-A688-E8D10FCAB227}" presName="firstChild" presStyleLbl="bgAccFollowNode1" presStyleIdx="0" presStyleCnt="2" custScaleY="70294" custLinFactNeighborX="8260" custLinFactNeighborY="31232"/>
      <dgm:spPr/>
      <dgm:t>
        <a:bodyPr/>
        <a:lstStyle/>
        <a:p>
          <a:endParaRPr lang="pl-PL"/>
        </a:p>
      </dgm:t>
    </dgm:pt>
    <dgm:pt modelId="{2D802D6A-D4CA-4457-A7EB-EF4194817225}" type="pres">
      <dgm:prSet presAssocID="{15443AE3-F761-4773-A688-E8D10FCAB227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74FE9A-7FFF-4792-BD5E-01FDA774D27E}" type="pres">
      <dgm:prSet presAssocID="{15443AE3-F761-4773-A688-E8D10FCAB227}" presName="negSpace" presStyleCnt="0"/>
      <dgm:spPr/>
    </dgm:pt>
    <dgm:pt modelId="{EC7BB4B3-4819-4A03-920B-91D8AF03A8AD}" type="pres">
      <dgm:prSet presAssocID="{15443AE3-F761-4773-A688-E8D10FCAB227}" presName="circle" presStyleLbl="node1" presStyleIdx="0" presStyleCnt="2" custScaleX="111985" custScaleY="113627" custLinFactNeighborX="8314" custLinFactNeighborY="8574"/>
      <dgm:spPr/>
      <dgm:t>
        <a:bodyPr/>
        <a:lstStyle/>
        <a:p>
          <a:endParaRPr lang="pl-PL"/>
        </a:p>
      </dgm:t>
    </dgm:pt>
    <dgm:pt modelId="{1086C15E-83EC-4B5E-8B03-A3A4D870B404}" type="pres">
      <dgm:prSet presAssocID="{D4300097-CC76-4803-AC8A-8EFB45881BE3}" presName="transSpace" presStyleCnt="0"/>
      <dgm:spPr/>
    </dgm:pt>
    <dgm:pt modelId="{36C19493-ECF2-47A8-8E95-7849FFC8F005}" type="pres">
      <dgm:prSet presAssocID="{FF4B8DC0-60C2-4008-A199-930318D81431}" presName="posSpace" presStyleCnt="0"/>
      <dgm:spPr/>
    </dgm:pt>
    <dgm:pt modelId="{329BC4B6-28AA-4599-9B90-1D7F751DA5A9}" type="pres">
      <dgm:prSet presAssocID="{FF4B8DC0-60C2-4008-A199-930318D81431}" presName="vertFlow" presStyleCnt="0"/>
      <dgm:spPr/>
    </dgm:pt>
    <dgm:pt modelId="{FCB0D7FE-66A3-41C9-97E7-1EC75DB9B549}" type="pres">
      <dgm:prSet presAssocID="{FF4B8DC0-60C2-4008-A199-930318D81431}" presName="topSpace" presStyleCnt="0"/>
      <dgm:spPr/>
    </dgm:pt>
    <dgm:pt modelId="{9DCB711C-8840-4540-AC8F-2DCCCF60A5FD}" type="pres">
      <dgm:prSet presAssocID="{FF4B8DC0-60C2-4008-A199-930318D81431}" presName="firstComp" presStyleCnt="0"/>
      <dgm:spPr/>
    </dgm:pt>
    <dgm:pt modelId="{D7560ACB-A379-4C1A-81A1-14E1055D5085}" type="pres">
      <dgm:prSet presAssocID="{FF4B8DC0-60C2-4008-A199-930318D81431}" presName="firstChild" presStyleLbl="bgAccFollowNode1" presStyleIdx="1" presStyleCnt="2" custScaleX="98860" custScaleY="65154" custLinFactNeighborX="-1480" custLinFactNeighborY="37604"/>
      <dgm:spPr/>
      <dgm:t>
        <a:bodyPr/>
        <a:lstStyle/>
        <a:p>
          <a:endParaRPr lang="pl-PL"/>
        </a:p>
      </dgm:t>
    </dgm:pt>
    <dgm:pt modelId="{7BFBAFB5-E730-48CA-AFA2-D21E94589971}" type="pres">
      <dgm:prSet presAssocID="{FF4B8DC0-60C2-4008-A199-930318D81431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3FBF47E-8879-43EF-8053-08BE3110D11B}" type="pres">
      <dgm:prSet presAssocID="{FF4B8DC0-60C2-4008-A199-930318D81431}" presName="negSpace" presStyleCnt="0"/>
      <dgm:spPr/>
    </dgm:pt>
    <dgm:pt modelId="{18AC3412-80B1-4FB7-91AB-A365F60DFFB8}" type="pres">
      <dgm:prSet presAssocID="{FF4B8DC0-60C2-4008-A199-930318D81431}" presName="circle" presStyleLbl="node1" presStyleIdx="1" presStyleCnt="2" custScaleX="111339" custScaleY="108102" custLinFactNeighborX="203" custLinFactNeighborY="7591"/>
      <dgm:spPr/>
      <dgm:t>
        <a:bodyPr/>
        <a:lstStyle/>
        <a:p>
          <a:endParaRPr lang="pl-PL"/>
        </a:p>
      </dgm:t>
    </dgm:pt>
  </dgm:ptLst>
  <dgm:cxnLst>
    <dgm:cxn modelId="{E883ED37-A3CC-47AF-9BED-8C2845E09B09}" type="presOf" srcId="{A1C9B35D-338B-4CE5-8141-481E590764F5}" destId="{E21C6354-D1CB-4CA6-A605-7C83442F8819}" srcOrd="0" destOrd="0" presId="urn:microsoft.com/office/officeart/2005/8/layout/hList9"/>
    <dgm:cxn modelId="{2FA8B983-9C0D-47E9-A10B-F3672EBB606D}" type="presOf" srcId="{15443AE3-F761-4773-A688-E8D10FCAB227}" destId="{EC7BB4B3-4819-4A03-920B-91D8AF03A8AD}" srcOrd="0" destOrd="0" presId="urn:microsoft.com/office/officeart/2005/8/layout/hList9"/>
    <dgm:cxn modelId="{484F9AF0-4964-486E-BB11-DA5FF24EA9F1}" srcId="{FF4B8DC0-60C2-4008-A199-930318D81431}" destId="{4C42AB9F-6CD1-47F4-ADAF-2AE3A3247728}" srcOrd="0" destOrd="0" parTransId="{8D9DD417-288E-41D6-A9CB-80CE7EF68AC5}" sibTransId="{743E6C77-5FB2-4B7B-89A7-6168DCD26DEB}"/>
    <dgm:cxn modelId="{EE86D7BB-9A43-44B6-A62D-CEF87A8E4F58}" type="presOf" srcId="{FF4B8DC0-60C2-4008-A199-930318D81431}" destId="{18AC3412-80B1-4FB7-91AB-A365F60DFFB8}" srcOrd="0" destOrd="0" presId="urn:microsoft.com/office/officeart/2005/8/layout/hList9"/>
    <dgm:cxn modelId="{70CEC0E2-DC7D-4160-A979-34D56F0B08C4}" type="presOf" srcId="{D1B4CF4A-9AFC-434B-8F76-CF278F0E0DF0}" destId="{203142D4-D6D0-4879-BE61-C2E12753D582}" srcOrd="0" destOrd="0" presId="urn:microsoft.com/office/officeart/2005/8/layout/hList9"/>
    <dgm:cxn modelId="{CC345E08-21A9-4A11-A0B2-8450C4EE766E}" srcId="{D1B4CF4A-9AFC-434B-8F76-CF278F0E0DF0}" destId="{FF4B8DC0-60C2-4008-A199-930318D81431}" srcOrd="1" destOrd="0" parTransId="{EBACE027-4091-4D7A-919F-3583B3CB5BAE}" sibTransId="{FADAC9E5-8F95-4158-AD49-972EA1659DC2}"/>
    <dgm:cxn modelId="{2573E89F-63B1-4903-B926-25F3DB3F7DD2}" type="presOf" srcId="{A1C9B35D-338B-4CE5-8141-481E590764F5}" destId="{2D802D6A-D4CA-4457-A7EB-EF4194817225}" srcOrd="1" destOrd="0" presId="urn:microsoft.com/office/officeart/2005/8/layout/hList9"/>
    <dgm:cxn modelId="{F67AEAAF-D46C-4A72-A1DE-4118F3FD044E}" type="presOf" srcId="{4C42AB9F-6CD1-47F4-ADAF-2AE3A3247728}" destId="{7BFBAFB5-E730-48CA-AFA2-D21E94589971}" srcOrd="1" destOrd="0" presId="urn:microsoft.com/office/officeart/2005/8/layout/hList9"/>
    <dgm:cxn modelId="{72477625-0B0A-411B-AA72-EFEE251E95E0}" srcId="{D1B4CF4A-9AFC-434B-8F76-CF278F0E0DF0}" destId="{15443AE3-F761-4773-A688-E8D10FCAB227}" srcOrd="0" destOrd="0" parTransId="{3D817F11-65D3-4EA0-A322-5EECF5DFA205}" sibTransId="{D4300097-CC76-4803-AC8A-8EFB45881BE3}"/>
    <dgm:cxn modelId="{E5EBB90B-4894-4992-90A0-54006A3B1A1F}" type="presOf" srcId="{4C42AB9F-6CD1-47F4-ADAF-2AE3A3247728}" destId="{D7560ACB-A379-4C1A-81A1-14E1055D5085}" srcOrd="0" destOrd="0" presId="urn:microsoft.com/office/officeart/2005/8/layout/hList9"/>
    <dgm:cxn modelId="{39201C7B-8340-44A3-8EF0-F3AFD665CFEE}" srcId="{15443AE3-F761-4773-A688-E8D10FCAB227}" destId="{A1C9B35D-338B-4CE5-8141-481E590764F5}" srcOrd="0" destOrd="0" parTransId="{154CC893-264C-4EA6-A25C-1FF5BE5A5B1B}" sibTransId="{978AED4B-51DC-468C-B259-080DB49094A0}"/>
    <dgm:cxn modelId="{A391BE18-35FF-42A9-9221-7B244871C86C}" type="presParOf" srcId="{203142D4-D6D0-4879-BE61-C2E12753D582}" destId="{8BE92F1B-A02F-4FDF-B4F6-A7A72F640C3F}" srcOrd="0" destOrd="0" presId="urn:microsoft.com/office/officeart/2005/8/layout/hList9"/>
    <dgm:cxn modelId="{AB247850-9A38-4FDE-97A6-D065ADFEB146}" type="presParOf" srcId="{203142D4-D6D0-4879-BE61-C2E12753D582}" destId="{0CD10FEF-B503-4744-A497-E7997F8503C0}" srcOrd="1" destOrd="0" presId="urn:microsoft.com/office/officeart/2005/8/layout/hList9"/>
    <dgm:cxn modelId="{9B1035F5-2431-4DCC-A354-6AC22019BCF8}" type="presParOf" srcId="{0CD10FEF-B503-4744-A497-E7997F8503C0}" destId="{A8F85DE5-D0CC-4473-9B93-6F15690523D1}" srcOrd="0" destOrd="0" presId="urn:microsoft.com/office/officeart/2005/8/layout/hList9"/>
    <dgm:cxn modelId="{16919780-AFA8-44D5-9D5B-016B1E0461AA}" type="presParOf" srcId="{0CD10FEF-B503-4744-A497-E7997F8503C0}" destId="{11F9925F-6D05-4285-8AB3-3CC570909B08}" srcOrd="1" destOrd="0" presId="urn:microsoft.com/office/officeart/2005/8/layout/hList9"/>
    <dgm:cxn modelId="{55FCC95C-583C-43FA-9B44-3F87001149FC}" type="presParOf" srcId="{11F9925F-6D05-4285-8AB3-3CC570909B08}" destId="{E21C6354-D1CB-4CA6-A605-7C83442F8819}" srcOrd="0" destOrd="0" presId="urn:microsoft.com/office/officeart/2005/8/layout/hList9"/>
    <dgm:cxn modelId="{D9A2A5A2-073B-48AF-BA26-C5F369937D9C}" type="presParOf" srcId="{11F9925F-6D05-4285-8AB3-3CC570909B08}" destId="{2D802D6A-D4CA-4457-A7EB-EF4194817225}" srcOrd="1" destOrd="0" presId="urn:microsoft.com/office/officeart/2005/8/layout/hList9"/>
    <dgm:cxn modelId="{5AAB1734-A9D8-444E-BA6D-89F512353375}" type="presParOf" srcId="{203142D4-D6D0-4879-BE61-C2E12753D582}" destId="{AF74FE9A-7FFF-4792-BD5E-01FDA774D27E}" srcOrd="2" destOrd="0" presId="urn:microsoft.com/office/officeart/2005/8/layout/hList9"/>
    <dgm:cxn modelId="{EFF54B9B-1E78-4993-9C04-2CE968E14FC1}" type="presParOf" srcId="{203142D4-D6D0-4879-BE61-C2E12753D582}" destId="{EC7BB4B3-4819-4A03-920B-91D8AF03A8AD}" srcOrd="3" destOrd="0" presId="urn:microsoft.com/office/officeart/2005/8/layout/hList9"/>
    <dgm:cxn modelId="{3A562FBD-84D6-473E-86A0-E03A80E6482F}" type="presParOf" srcId="{203142D4-D6D0-4879-BE61-C2E12753D582}" destId="{1086C15E-83EC-4B5E-8B03-A3A4D870B404}" srcOrd="4" destOrd="0" presId="urn:microsoft.com/office/officeart/2005/8/layout/hList9"/>
    <dgm:cxn modelId="{A73D80DC-A26C-4EAE-9C0A-4378934C85AD}" type="presParOf" srcId="{203142D4-D6D0-4879-BE61-C2E12753D582}" destId="{36C19493-ECF2-47A8-8E95-7849FFC8F005}" srcOrd="5" destOrd="0" presId="urn:microsoft.com/office/officeart/2005/8/layout/hList9"/>
    <dgm:cxn modelId="{0097E131-851C-40F5-8686-1B2BA5F075C4}" type="presParOf" srcId="{203142D4-D6D0-4879-BE61-C2E12753D582}" destId="{329BC4B6-28AA-4599-9B90-1D7F751DA5A9}" srcOrd="6" destOrd="0" presId="urn:microsoft.com/office/officeart/2005/8/layout/hList9"/>
    <dgm:cxn modelId="{6A21FDDE-F18C-4465-8ED6-A068C3363FF9}" type="presParOf" srcId="{329BC4B6-28AA-4599-9B90-1D7F751DA5A9}" destId="{FCB0D7FE-66A3-41C9-97E7-1EC75DB9B549}" srcOrd="0" destOrd="0" presId="urn:microsoft.com/office/officeart/2005/8/layout/hList9"/>
    <dgm:cxn modelId="{D3BF50EE-DE01-49D1-8004-11F3AC99FC21}" type="presParOf" srcId="{329BC4B6-28AA-4599-9B90-1D7F751DA5A9}" destId="{9DCB711C-8840-4540-AC8F-2DCCCF60A5FD}" srcOrd="1" destOrd="0" presId="urn:microsoft.com/office/officeart/2005/8/layout/hList9"/>
    <dgm:cxn modelId="{A3207F20-9AC7-4AE6-BA8B-881716266DA3}" type="presParOf" srcId="{9DCB711C-8840-4540-AC8F-2DCCCF60A5FD}" destId="{D7560ACB-A379-4C1A-81A1-14E1055D5085}" srcOrd="0" destOrd="0" presId="urn:microsoft.com/office/officeart/2005/8/layout/hList9"/>
    <dgm:cxn modelId="{560F4E9B-EA3D-4C35-A322-0CF68C27C7B7}" type="presParOf" srcId="{9DCB711C-8840-4540-AC8F-2DCCCF60A5FD}" destId="{7BFBAFB5-E730-48CA-AFA2-D21E94589971}" srcOrd="1" destOrd="0" presId="urn:microsoft.com/office/officeart/2005/8/layout/hList9"/>
    <dgm:cxn modelId="{D5577817-121C-4708-A16A-D14B4EA4DB0C}" type="presParOf" srcId="{203142D4-D6D0-4879-BE61-C2E12753D582}" destId="{93FBF47E-8879-43EF-8053-08BE3110D11B}" srcOrd="7" destOrd="0" presId="urn:microsoft.com/office/officeart/2005/8/layout/hList9"/>
    <dgm:cxn modelId="{F7D4C762-24ED-4BF5-A327-B9C14AA22D4C}" type="presParOf" srcId="{203142D4-D6D0-4879-BE61-C2E12753D582}" destId="{18AC3412-80B1-4FB7-91AB-A365F60DFFB8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748B8-FC25-4A64-8732-022D9C1516FE}">
      <dsp:nvSpPr>
        <dsp:cNvPr id="0" name=""/>
        <dsp:cNvSpPr/>
      </dsp:nvSpPr>
      <dsp:spPr>
        <a:xfrm>
          <a:off x="991285" y="0"/>
          <a:ext cx="2270241" cy="1987135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1"/>
              </a:solidFill>
              <a:latin typeface="Consolas"/>
            </a:rPr>
            <a:t>DOCHODY–WYDATKI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chemeClr val="tx1"/>
              </a:solidFill>
              <a:latin typeface="Consolas"/>
            </a:rPr>
            <a:t> </a:t>
          </a:r>
          <a:r>
            <a:rPr lang="pl-PL" sz="1600" kern="1200" dirty="0">
              <a:solidFill>
                <a:schemeClr val="tx1"/>
              </a:solidFill>
              <a:latin typeface="Consolas"/>
            </a:rPr>
            <a:t/>
          </a:r>
          <a:br>
            <a:rPr lang="pl-PL" sz="1600" kern="1200" dirty="0">
              <a:solidFill>
                <a:schemeClr val="tx1"/>
              </a:solidFill>
              <a:latin typeface="Consolas"/>
            </a:rPr>
          </a:br>
          <a:r>
            <a:rPr lang="pl-PL" sz="1600" kern="1200" dirty="0">
              <a:solidFill>
                <a:schemeClr val="tx1"/>
              </a:solidFill>
              <a:latin typeface="Consolas"/>
            </a:rPr>
            <a:t>- 439 793,28</a:t>
          </a:r>
        </a:p>
      </dsp:txBody>
      <dsp:txXfrm>
        <a:off x="1323754" y="291009"/>
        <a:ext cx="1605303" cy="1405117"/>
      </dsp:txXfrm>
    </dsp:sp>
    <dsp:sp modelId="{67B4B9C6-57FD-4700-BB39-CF9E1B225986}">
      <dsp:nvSpPr>
        <dsp:cNvPr id="0" name=""/>
        <dsp:cNvSpPr/>
      </dsp:nvSpPr>
      <dsp:spPr>
        <a:xfrm>
          <a:off x="1889999" y="2062674"/>
          <a:ext cx="521373" cy="521373"/>
        </a:xfrm>
        <a:prstGeom prst="mathPlus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800" kern="1200"/>
        </a:p>
      </dsp:txBody>
      <dsp:txXfrm>
        <a:off x="1959107" y="2262047"/>
        <a:ext cx="383157" cy="122627"/>
      </dsp:txXfrm>
    </dsp:sp>
    <dsp:sp modelId="{40987E81-5260-4130-9A8E-DB3BFB16E246}">
      <dsp:nvSpPr>
        <dsp:cNvPr id="0" name=""/>
        <dsp:cNvSpPr/>
      </dsp:nvSpPr>
      <dsp:spPr>
        <a:xfrm>
          <a:off x="884489" y="2657040"/>
          <a:ext cx="2532394" cy="2308922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1"/>
              </a:solidFill>
              <a:latin typeface="+mj-lt"/>
            </a:rPr>
            <a:t>PRZYCHODY</a:t>
          </a:r>
          <a:r>
            <a:rPr lang="pl-PL" sz="1200" b="1" kern="1200" dirty="0" smtClean="0">
              <a:solidFill>
                <a:schemeClr val="tx1"/>
              </a:solidFill>
              <a:latin typeface="Consolas"/>
            </a:rPr>
            <a:t>–</a:t>
          </a:r>
          <a:r>
            <a:rPr lang="pl-PL" sz="1200" b="1" kern="1200" dirty="0" smtClean="0">
              <a:solidFill>
                <a:schemeClr val="tx1"/>
              </a:solidFill>
              <a:latin typeface="+mj-lt"/>
            </a:rPr>
            <a:t>ROZCHOD</a:t>
          </a:r>
          <a:r>
            <a:rPr lang="pl-PL" sz="1200" kern="1200" dirty="0" smtClean="0">
              <a:solidFill>
                <a:schemeClr val="tx1"/>
              </a:solidFill>
              <a:latin typeface="+mj-lt"/>
            </a:rPr>
            <a:t>Y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pl-PL" sz="1600" kern="1200" dirty="0">
              <a:solidFill>
                <a:schemeClr val="tx1"/>
              </a:solidFill>
              <a:latin typeface="+mj-lt"/>
            </a:rPr>
            <a:t/>
          </a:r>
          <a:br>
            <a:rPr lang="pl-PL" sz="1600" kern="1200" dirty="0">
              <a:solidFill>
                <a:schemeClr val="tx1"/>
              </a:solidFill>
              <a:latin typeface="+mj-lt"/>
            </a:rPr>
          </a:br>
          <a:r>
            <a:rPr lang="pl-PL" sz="1600" kern="1200" dirty="0">
              <a:solidFill>
                <a:schemeClr val="tx1"/>
              </a:solidFill>
              <a:latin typeface="+mj-lt"/>
            </a:rPr>
            <a:t>2 </a:t>
          </a:r>
          <a:r>
            <a:rPr lang="pl-PL" sz="1600" kern="1200" dirty="0" smtClean="0">
              <a:solidFill>
                <a:schemeClr val="tx1"/>
              </a:solidFill>
              <a:latin typeface="+mj-lt"/>
            </a:rPr>
            <a:t>585 648,55</a:t>
          </a:r>
          <a:endParaRPr lang="pl-PL" sz="1600" kern="1200" dirty="0">
            <a:solidFill>
              <a:schemeClr val="tx1"/>
            </a:solidFill>
            <a:latin typeface="+mj-lt"/>
          </a:endParaRPr>
        </a:p>
      </dsp:txBody>
      <dsp:txXfrm>
        <a:off x="1255350" y="2995174"/>
        <a:ext cx="1790672" cy="1632654"/>
      </dsp:txXfrm>
    </dsp:sp>
    <dsp:sp modelId="{2E29367F-0C74-4C58-B4FC-043E7E4632C8}">
      <dsp:nvSpPr>
        <dsp:cNvPr id="0" name=""/>
        <dsp:cNvSpPr/>
      </dsp:nvSpPr>
      <dsp:spPr>
        <a:xfrm rot="59278">
          <a:off x="3057621" y="2193386"/>
          <a:ext cx="1329567" cy="3343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60874"/>
            <a:satOff val="4333"/>
            <a:lumOff val="246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/>
        </a:p>
      </dsp:txBody>
      <dsp:txXfrm>
        <a:off x="3057628" y="2259401"/>
        <a:ext cx="1229248" cy="200638"/>
      </dsp:txXfrm>
    </dsp:sp>
    <dsp:sp modelId="{BB79B644-E5A5-4B3C-83E3-2BE10E4134A5}">
      <dsp:nvSpPr>
        <dsp:cNvPr id="0" name=""/>
        <dsp:cNvSpPr/>
      </dsp:nvSpPr>
      <dsp:spPr>
        <a:xfrm>
          <a:off x="4539529" y="1343281"/>
          <a:ext cx="2878307" cy="2411426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chemeClr val="tx1"/>
              </a:solidFill>
            </a:rPr>
            <a:t>WYNIK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 smtClean="0">
              <a:solidFill>
                <a:schemeClr val="tx1"/>
              </a:solidFill>
            </a:rPr>
            <a:t> </a:t>
          </a:r>
          <a:r>
            <a:rPr lang="pl-PL" sz="3500" kern="1200" dirty="0">
              <a:solidFill>
                <a:schemeClr val="tx1"/>
              </a:solidFill>
            </a:rPr>
            <a:t/>
          </a:r>
          <a:br>
            <a:rPr lang="pl-PL" sz="3500" kern="1200" dirty="0">
              <a:solidFill>
                <a:schemeClr val="tx1"/>
              </a:solidFill>
            </a:rPr>
          </a:br>
          <a:r>
            <a:rPr lang="pl-PL" sz="2000" b="1" kern="1200" dirty="0">
              <a:solidFill>
                <a:schemeClr val="tx1"/>
              </a:solidFill>
            </a:rPr>
            <a:t>2 145 </a:t>
          </a:r>
          <a:r>
            <a:rPr lang="pl-PL" sz="2000" b="1" kern="1200" dirty="0" smtClean="0">
              <a:solidFill>
                <a:schemeClr val="tx1"/>
              </a:solidFill>
            </a:rPr>
            <a:t>855,27</a:t>
          </a:r>
          <a:endParaRPr lang="pl-PL" sz="2000" b="1" kern="1200" dirty="0">
            <a:solidFill>
              <a:schemeClr val="tx1"/>
            </a:solidFill>
          </a:endParaRPr>
        </a:p>
      </dsp:txBody>
      <dsp:txXfrm>
        <a:off x="4961047" y="1696426"/>
        <a:ext cx="2035271" cy="17051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C8017-7C23-4655-B27D-E6BB10BEDB89}">
      <dsp:nvSpPr>
        <dsp:cNvPr id="0" name=""/>
        <dsp:cNvSpPr/>
      </dsp:nvSpPr>
      <dsp:spPr>
        <a:xfrm>
          <a:off x="527272" y="1710540"/>
          <a:ext cx="2227590" cy="5234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597 046,18</a:t>
          </a:r>
        </a:p>
      </dsp:txBody>
      <dsp:txXfrm>
        <a:off x="883687" y="1710540"/>
        <a:ext cx="1871175" cy="523438"/>
      </dsp:txXfrm>
    </dsp:sp>
    <dsp:sp modelId="{88B489EF-5EAA-4311-8D97-DA3629D9707B}">
      <dsp:nvSpPr>
        <dsp:cNvPr id="0" name=""/>
        <dsp:cNvSpPr/>
      </dsp:nvSpPr>
      <dsp:spPr>
        <a:xfrm>
          <a:off x="1110453" y="133968"/>
          <a:ext cx="1774707" cy="1482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solidFill>
                <a:schemeClr val="accent2">
                  <a:lumMod val="75000"/>
                </a:schemeClr>
              </a:solidFill>
            </a:rPr>
            <a:t>Wydatki bieżące</a:t>
          </a:r>
        </a:p>
      </dsp:txBody>
      <dsp:txXfrm>
        <a:off x="1370353" y="351038"/>
        <a:ext cx="1254907" cy="1048108"/>
      </dsp:txXfrm>
    </dsp:sp>
    <dsp:sp modelId="{80806944-83F5-4EEE-874C-2C61A546CB8D}">
      <dsp:nvSpPr>
        <dsp:cNvPr id="0" name=""/>
        <dsp:cNvSpPr/>
      </dsp:nvSpPr>
      <dsp:spPr>
        <a:xfrm>
          <a:off x="3719913" y="1735267"/>
          <a:ext cx="2445868" cy="5320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4 515 691,15</a:t>
          </a:r>
        </a:p>
      </dsp:txBody>
      <dsp:txXfrm>
        <a:off x="4111252" y="1735267"/>
        <a:ext cx="2054529" cy="532054"/>
      </dsp:txXfrm>
    </dsp:sp>
    <dsp:sp modelId="{5DB47068-88D4-4EF3-B7D3-9C1268A69EC2}">
      <dsp:nvSpPr>
        <dsp:cNvPr id="0" name=""/>
        <dsp:cNvSpPr/>
      </dsp:nvSpPr>
      <dsp:spPr>
        <a:xfrm>
          <a:off x="4281647" y="240715"/>
          <a:ext cx="1687711" cy="14158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solidFill>
                <a:schemeClr val="accent2">
                  <a:lumMod val="75000"/>
                </a:schemeClr>
              </a:solidFill>
            </a:rPr>
            <a:t>Wydatki majątkowe</a:t>
          </a:r>
        </a:p>
      </dsp:txBody>
      <dsp:txXfrm>
        <a:off x="4528807" y="448064"/>
        <a:ext cx="1193391" cy="10011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C6354-D1CB-4CA6-A605-7C83442F8819}">
      <dsp:nvSpPr>
        <dsp:cNvPr id="0" name=""/>
        <dsp:cNvSpPr/>
      </dsp:nvSpPr>
      <dsp:spPr>
        <a:xfrm>
          <a:off x="1623452" y="1643615"/>
          <a:ext cx="2608173" cy="12228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5 170 310,53</a:t>
          </a:r>
        </a:p>
      </dsp:txBody>
      <dsp:txXfrm>
        <a:off x="2040760" y="1643615"/>
        <a:ext cx="2190865" cy="1222870"/>
      </dsp:txXfrm>
    </dsp:sp>
    <dsp:sp modelId="{EC7BB4B3-4819-4A03-920B-91D8AF03A8AD}">
      <dsp:nvSpPr>
        <dsp:cNvPr id="0" name=""/>
        <dsp:cNvSpPr/>
      </dsp:nvSpPr>
      <dsp:spPr>
        <a:xfrm>
          <a:off x="233835" y="594463"/>
          <a:ext cx="1947175" cy="19757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PLAN</a:t>
          </a:r>
        </a:p>
      </dsp:txBody>
      <dsp:txXfrm>
        <a:off x="518992" y="883801"/>
        <a:ext cx="1376861" cy="1397049"/>
      </dsp:txXfrm>
    </dsp:sp>
    <dsp:sp modelId="{D7560ACB-A379-4C1A-81A1-14E1055D5085}">
      <dsp:nvSpPr>
        <dsp:cNvPr id="0" name=""/>
        <dsp:cNvSpPr/>
      </dsp:nvSpPr>
      <dsp:spPr>
        <a:xfrm>
          <a:off x="5925204" y="1733033"/>
          <a:ext cx="2549045" cy="11334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5 112 737,33</a:t>
          </a:r>
        </a:p>
      </dsp:txBody>
      <dsp:txXfrm>
        <a:off x="6333052" y="1733033"/>
        <a:ext cx="2141198" cy="1133452"/>
      </dsp:txXfrm>
    </dsp:sp>
    <dsp:sp modelId="{18AC3412-80B1-4FB7-91AB-A365F60DFFB8}">
      <dsp:nvSpPr>
        <dsp:cNvPr id="0" name=""/>
        <dsp:cNvSpPr/>
      </dsp:nvSpPr>
      <dsp:spPr>
        <a:xfrm>
          <a:off x="4521330" y="577370"/>
          <a:ext cx="1935942" cy="1879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WYKONANIE</a:t>
          </a:r>
        </a:p>
      </dsp:txBody>
      <dsp:txXfrm>
        <a:off x="4804842" y="852640"/>
        <a:ext cx="1368918" cy="132911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C8017-7C23-4655-B27D-E6BB10BEDB89}">
      <dsp:nvSpPr>
        <dsp:cNvPr id="0" name=""/>
        <dsp:cNvSpPr/>
      </dsp:nvSpPr>
      <dsp:spPr>
        <a:xfrm>
          <a:off x="527272" y="1710540"/>
          <a:ext cx="2227590" cy="5234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1 959 850,11</a:t>
          </a:r>
        </a:p>
      </dsp:txBody>
      <dsp:txXfrm>
        <a:off x="883687" y="1710540"/>
        <a:ext cx="1871175" cy="523438"/>
      </dsp:txXfrm>
    </dsp:sp>
    <dsp:sp modelId="{88B489EF-5EAA-4311-8D97-DA3629D9707B}">
      <dsp:nvSpPr>
        <dsp:cNvPr id="0" name=""/>
        <dsp:cNvSpPr/>
      </dsp:nvSpPr>
      <dsp:spPr>
        <a:xfrm>
          <a:off x="1110453" y="133968"/>
          <a:ext cx="1774707" cy="1482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solidFill>
                <a:schemeClr val="accent2">
                  <a:lumMod val="75000"/>
                </a:schemeClr>
              </a:solidFill>
            </a:rPr>
            <a:t>Wydatki bieżące</a:t>
          </a:r>
        </a:p>
      </dsp:txBody>
      <dsp:txXfrm>
        <a:off x="1370353" y="351038"/>
        <a:ext cx="1254907" cy="1048108"/>
      </dsp:txXfrm>
    </dsp:sp>
    <dsp:sp modelId="{80806944-83F5-4EEE-874C-2C61A546CB8D}">
      <dsp:nvSpPr>
        <dsp:cNvPr id="0" name=""/>
        <dsp:cNvSpPr/>
      </dsp:nvSpPr>
      <dsp:spPr>
        <a:xfrm>
          <a:off x="3719913" y="1735267"/>
          <a:ext cx="2445868" cy="5320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392 589,48</a:t>
          </a:r>
        </a:p>
      </dsp:txBody>
      <dsp:txXfrm>
        <a:off x="4111252" y="1735267"/>
        <a:ext cx="2054529" cy="532054"/>
      </dsp:txXfrm>
    </dsp:sp>
    <dsp:sp modelId="{5DB47068-88D4-4EF3-B7D3-9C1268A69EC2}">
      <dsp:nvSpPr>
        <dsp:cNvPr id="0" name=""/>
        <dsp:cNvSpPr/>
      </dsp:nvSpPr>
      <dsp:spPr>
        <a:xfrm>
          <a:off x="4281647" y="240715"/>
          <a:ext cx="1687711" cy="14158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solidFill>
                <a:schemeClr val="accent2">
                  <a:lumMod val="75000"/>
                </a:schemeClr>
              </a:solidFill>
            </a:rPr>
            <a:t>Wydatki majątkowe</a:t>
          </a:r>
        </a:p>
      </dsp:txBody>
      <dsp:txXfrm>
        <a:off x="4528807" y="448064"/>
        <a:ext cx="1193391" cy="100117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C6354-D1CB-4CA6-A605-7C83442F8819}">
      <dsp:nvSpPr>
        <dsp:cNvPr id="0" name=""/>
        <dsp:cNvSpPr/>
      </dsp:nvSpPr>
      <dsp:spPr>
        <a:xfrm>
          <a:off x="1623452" y="1643615"/>
          <a:ext cx="2608173" cy="12228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2 473 959,00</a:t>
          </a:r>
        </a:p>
      </dsp:txBody>
      <dsp:txXfrm>
        <a:off x="2040760" y="1643615"/>
        <a:ext cx="2190865" cy="1222870"/>
      </dsp:txXfrm>
    </dsp:sp>
    <dsp:sp modelId="{EC7BB4B3-4819-4A03-920B-91D8AF03A8AD}">
      <dsp:nvSpPr>
        <dsp:cNvPr id="0" name=""/>
        <dsp:cNvSpPr/>
      </dsp:nvSpPr>
      <dsp:spPr>
        <a:xfrm>
          <a:off x="233835" y="594463"/>
          <a:ext cx="1947175" cy="19757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PLAN</a:t>
          </a:r>
        </a:p>
      </dsp:txBody>
      <dsp:txXfrm>
        <a:off x="518992" y="883801"/>
        <a:ext cx="1376861" cy="1397049"/>
      </dsp:txXfrm>
    </dsp:sp>
    <dsp:sp modelId="{D7560ACB-A379-4C1A-81A1-14E1055D5085}">
      <dsp:nvSpPr>
        <dsp:cNvPr id="0" name=""/>
        <dsp:cNvSpPr/>
      </dsp:nvSpPr>
      <dsp:spPr>
        <a:xfrm>
          <a:off x="5925204" y="1733033"/>
          <a:ext cx="2549045" cy="11334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2 352 439,59</a:t>
          </a:r>
        </a:p>
      </dsp:txBody>
      <dsp:txXfrm>
        <a:off x="6333052" y="1733033"/>
        <a:ext cx="2141198" cy="1133452"/>
      </dsp:txXfrm>
    </dsp:sp>
    <dsp:sp modelId="{18AC3412-80B1-4FB7-91AB-A365F60DFFB8}">
      <dsp:nvSpPr>
        <dsp:cNvPr id="0" name=""/>
        <dsp:cNvSpPr/>
      </dsp:nvSpPr>
      <dsp:spPr>
        <a:xfrm>
          <a:off x="4521330" y="577370"/>
          <a:ext cx="1935942" cy="1879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WYKONANIE</a:t>
          </a:r>
        </a:p>
      </dsp:txBody>
      <dsp:txXfrm>
        <a:off x="4804842" y="852640"/>
        <a:ext cx="1368918" cy="132911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C6354-D1CB-4CA6-A605-7C83442F8819}">
      <dsp:nvSpPr>
        <dsp:cNvPr id="0" name=""/>
        <dsp:cNvSpPr/>
      </dsp:nvSpPr>
      <dsp:spPr>
        <a:xfrm>
          <a:off x="1523173" y="1668718"/>
          <a:ext cx="2447069" cy="11473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5 979 785,83</a:t>
          </a:r>
        </a:p>
      </dsp:txBody>
      <dsp:txXfrm>
        <a:off x="1914704" y="1668718"/>
        <a:ext cx="2055538" cy="1147335"/>
      </dsp:txXfrm>
    </dsp:sp>
    <dsp:sp modelId="{EC7BB4B3-4819-4A03-920B-91D8AF03A8AD}">
      <dsp:nvSpPr>
        <dsp:cNvPr id="0" name=""/>
        <dsp:cNvSpPr/>
      </dsp:nvSpPr>
      <dsp:spPr>
        <a:xfrm>
          <a:off x="219391" y="646273"/>
          <a:ext cx="1826900" cy="1853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PLAN</a:t>
          </a:r>
        </a:p>
      </dsp:txBody>
      <dsp:txXfrm>
        <a:off x="486934" y="917739"/>
        <a:ext cx="1291814" cy="1310755"/>
      </dsp:txXfrm>
    </dsp:sp>
    <dsp:sp modelId="{D7560ACB-A379-4C1A-81A1-14E1055D5085}">
      <dsp:nvSpPr>
        <dsp:cNvPr id="0" name=""/>
        <dsp:cNvSpPr/>
      </dsp:nvSpPr>
      <dsp:spPr>
        <a:xfrm>
          <a:off x="5559211" y="1772721"/>
          <a:ext cx="2391594" cy="1063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5 733 543,49</a:t>
          </a:r>
        </a:p>
      </dsp:txBody>
      <dsp:txXfrm>
        <a:off x="5941866" y="1772721"/>
        <a:ext cx="2008939" cy="1063440"/>
      </dsp:txXfrm>
    </dsp:sp>
    <dsp:sp modelId="{18AC3412-80B1-4FB7-91AB-A365F60DFFB8}">
      <dsp:nvSpPr>
        <dsp:cNvPr id="0" name=""/>
        <dsp:cNvSpPr/>
      </dsp:nvSpPr>
      <dsp:spPr>
        <a:xfrm>
          <a:off x="4242053" y="630237"/>
          <a:ext cx="1816361" cy="17635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WYKONANIE</a:t>
          </a:r>
        </a:p>
      </dsp:txBody>
      <dsp:txXfrm>
        <a:off x="4508053" y="888503"/>
        <a:ext cx="1284361" cy="124702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C8017-7C23-4655-B27D-E6BB10BEDB89}">
      <dsp:nvSpPr>
        <dsp:cNvPr id="0" name=""/>
        <dsp:cNvSpPr/>
      </dsp:nvSpPr>
      <dsp:spPr>
        <a:xfrm>
          <a:off x="340023" y="1703327"/>
          <a:ext cx="2755654" cy="50425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21 976 673,03</a:t>
          </a:r>
        </a:p>
      </dsp:txBody>
      <dsp:txXfrm>
        <a:off x="780928" y="1703327"/>
        <a:ext cx="2314749" cy="504258"/>
      </dsp:txXfrm>
    </dsp:sp>
    <dsp:sp modelId="{88B489EF-5EAA-4311-8D97-DA3629D9707B}">
      <dsp:nvSpPr>
        <dsp:cNvPr id="0" name=""/>
        <dsp:cNvSpPr/>
      </dsp:nvSpPr>
      <dsp:spPr>
        <a:xfrm>
          <a:off x="1491370" y="184522"/>
          <a:ext cx="1709679" cy="1427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solidFill>
                <a:schemeClr val="accent2">
                  <a:lumMod val="75000"/>
                </a:schemeClr>
              </a:solidFill>
            </a:rPr>
            <a:t>Wydatki bieżące</a:t>
          </a:r>
        </a:p>
      </dsp:txBody>
      <dsp:txXfrm>
        <a:off x="1741747" y="393639"/>
        <a:ext cx="1208925" cy="1009703"/>
      </dsp:txXfrm>
    </dsp:sp>
    <dsp:sp modelId="{80806944-83F5-4EEE-874C-2C61A546CB8D}">
      <dsp:nvSpPr>
        <dsp:cNvPr id="0" name=""/>
        <dsp:cNvSpPr/>
      </dsp:nvSpPr>
      <dsp:spPr>
        <a:xfrm>
          <a:off x="4005216" y="1727148"/>
          <a:ext cx="2356248" cy="5125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50 708,03</a:t>
          </a:r>
        </a:p>
      </dsp:txBody>
      <dsp:txXfrm>
        <a:off x="4382216" y="1727148"/>
        <a:ext cx="1979248" cy="512559"/>
      </dsp:txXfrm>
    </dsp:sp>
    <dsp:sp modelId="{5DB47068-88D4-4EF3-B7D3-9C1268A69EC2}">
      <dsp:nvSpPr>
        <dsp:cNvPr id="0" name=""/>
        <dsp:cNvSpPr/>
      </dsp:nvSpPr>
      <dsp:spPr>
        <a:xfrm>
          <a:off x="4546367" y="287358"/>
          <a:ext cx="1625871" cy="13639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solidFill>
                <a:schemeClr val="accent2">
                  <a:lumMod val="75000"/>
                </a:schemeClr>
              </a:solidFill>
            </a:rPr>
            <a:t>Wydatki majątkowe</a:t>
          </a:r>
        </a:p>
      </dsp:txBody>
      <dsp:txXfrm>
        <a:off x="4784470" y="487110"/>
        <a:ext cx="1149665" cy="96448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14A3D-95CE-4A19-ACB3-E0B8AA364613}">
      <dsp:nvSpPr>
        <dsp:cNvPr id="0" name=""/>
        <dsp:cNvSpPr/>
      </dsp:nvSpPr>
      <dsp:spPr>
        <a:xfrm>
          <a:off x="648" y="46594"/>
          <a:ext cx="2528929" cy="151735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chemeClr val="tx1"/>
              </a:solidFill>
            </a:rPr>
            <a:t>DOCHODY WŁASNE  -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chemeClr val="tx1"/>
              </a:solidFill>
            </a:rPr>
            <a:t>35 679 527,49 ZŁ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648" y="46594"/>
        <a:ext cx="2528929" cy="1517357"/>
      </dsp:txXfrm>
    </dsp:sp>
    <dsp:sp modelId="{0B0E9969-AA3C-48E4-8BF0-A1EE5E488168}">
      <dsp:nvSpPr>
        <dsp:cNvPr id="0" name=""/>
        <dsp:cNvSpPr/>
      </dsp:nvSpPr>
      <dsp:spPr>
        <a:xfrm>
          <a:off x="2782470" y="46594"/>
          <a:ext cx="2528929" cy="1517357"/>
        </a:xfrm>
        <a:prstGeom prst="rect">
          <a:avLst/>
        </a:prstGeom>
        <a:gradFill rotWithShape="0">
          <a:gsLst>
            <a:gs pos="0">
              <a:schemeClr val="accent2">
                <a:hueOff val="-678113"/>
                <a:satOff val="-414"/>
                <a:lumOff val="1618"/>
                <a:alphaOff val="0"/>
                <a:tint val="96000"/>
                <a:lumMod val="100000"/>
              </a:schemeClr>
            </a:gs>
            <a:gs pos="78000">
              <a:schemeClr val="accent2">
                <a:hueOff val="-678113"/>
                <a:satOff val="-414"/>
                <a:lumOff val="161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chemeClr val="tx1"/>
              </a:solidFill>
            </a:rPr>
            <a:t>SUBWENCJA OGÓLNA  -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chemeClr val="tx1"/>
              </a:solidFill>
            </a:rPr>
            <a:t>14 040 105,00 ZŁ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782470" y="46594"/>
        <a:ext cx="2528929" cy="1517357"/>
      </dsp:txXfrm>
    </dsp:sp>
    <dsp:sp modelId="{D92900A5-311C-4931-A8A0-BEA391C9D939}">
      <dsp:nvSpPr>
        <dsp:cNvPr id="0" name=""/>
        <dsp:cNvSpPr/>
      </dsp:nvSpPr>
      <dsp:spPr>
        <a:xfrm>
          <a:off x="1389612" y="1816844"/>
          <a:ext cx="2532823" cy="1517357"/>
        </a:xfrm>
        <a:prstGeom prst="rect">
          <a:avLst/>
        </a:prstGeom>
        <a:gradFill rotWithShape="0">
          <a:gsLst>
            <a:gs pos="0">
              <a:schemeClr val="accent2">
                <a:hueOff val="-1356225"/>
                <a:satOff val="-828"/>
                <a:lumOff val="3235"/>
                <a:alphaOff val="0"/>
                <a:tint val="96000"/>
                <a:lumMod val="100000"/>
              </a:schemeClr>
            </a:gs>
            <a:gs pos="78000">
              <a:schemeClr val="accent2">
                <a:hueOff val="-1356225"/>
                <a:satOff val="-828"/>
                <a:lumOff val="323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chemeClr val="tx1"/>
              </a:solidFill>
            </a:rPr>
            <a:t>DOTACJE CELOWE Z BUDŻETU PAŃSTWA –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chemeClr val="tx1"/>
              </a:solidFill>
            </a:rPr>
            <a:t>18 309 839,54 ZŁ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389612" y="1816844"/>
        <a:ext cx="2532823" cy="1517357"/>
      </dsp:txXfrm>
    </dsp:sp>
    <dsp:sp modelId="{BE94DF95-8E09-4552-9284-7A19C44785EB}">
      <dsp:nvSpPr>
        <dsp:cNvPr id="0" name=""/>
        <dsp:cNvSpPr/>
      </dsp:nvSpPr>
      <dsp:spPr>
        <a:xfrm>
          <a:off x="648" y="3587095"/>
          <a:ext cx="2528929" cy="1517357"/>
        </a:xfrm>
        <a:prstGeom prst="rect">
          <a:avLst/>
        </a:prstGeom>
        <a:gradFill rotWithShape="0">
          <a:gsLst>
            <a:gs pos="0">
              <a:schemeClr val="accent2">
                <a:hueOff val="-2034338"/>
                <a:satOff val="-1242"/>
                <a:lumOff val="4853"/>
                <a:alphaOff val="0"/>
                <a:tint val="96000"/>
                <a:lumMod val="100000"/>
              </a:schemeClr>
            </a:gs>
            <a:gs pos="78000">
              <a:schemeClr val="accent2">
                <a:hueOff val="-2034338"/>
                <a:satOff val="-1242"/>
                <a:lumOff val="48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chemeClr val="tx1"/>
              </a:solidFill>
            </a:rPr>
            <a:t>POZOSTAŁE ŚRODKI ZEWNETRZNE </a:t>
          </a:r>
          <a:br>
            <a:rPr lang="pl-PL" sz="2000" kern="1200" dirty="0">
              <a:solidFill>
                <a:schemeClr val="tx1"/>
              </a:solidFill>
            </a:rPr>
          </a:br>
          <a:r>
            <a:rPr lang="pl-PL" sz="2000" kern="1200" dirty="0">
              <a:solidFill>
                <a:schemeClr val="tx1"/>
              </a:solidFill>
            </a:rPr>
            <a:t>– 395 490,27 ZŁ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648" y="3587095"/>
        <a:ext cx="2528929" cy="1517357"/>
      </dsp:txXfrm>
    </dsp:sp>
    <dsp:sp modelId="{DF022001-61C4-4DD1-98FB-F273445EA619}">
      <dsp:nvSpPr>
        <dsp:cNvPr id="0" name=""/>
        <dsp:cNvSpPr/>
      </dsp:nvSpPr>
      <dsp:spPr>
        <a:xfrm>
          <a:off x="2782470" y="3587095"/>
          <a:ext cx="2528929" cy="1517357"/>
        </a:xfrm>
        <a:prstGeom prst="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chemeClr val="tx1"/>
              </a:solidFill>
            </a:rPr>
            <a:t>ŚRODKI Z UE  - 145 609,92 ZŁ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782470" y="3587095"/>
        <a:ext cx="2528929" cy="151735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C6354-D1CB-4CA6-A605-7C83442F8819}">
      <dsp:nvSpPr>
        <dsp:cNvPr id="0" name=""/>
        <dsp:cNvSpPr/>
      </dsp:nvSpPr>
      <dsp:spPr>
        <a:xfrm>
          <a:off x="1623452" y="1643615"/>
          <a:ext cx="2608173" cy="12228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22 322 204,75</a:t>
          </a:r>
        </a:p>
      </dsp:txBody>
      <dsp:txXfrm>
        <a:off x="2040760" y="1643615"/>
        <a:ext cx="2190865" cy="1222870"/>
      </dsp:txXfrm>
    </dsp:sp>
    <dsp:sp modelId="{EC7BB4B3-4819-4A03-920B-91D8AF03A8AD}">
      <dsp:nvSpPr>
        <dsp:cNvPr id="0" name=""/>
        <dsp:cNvSpPr/>
      </dsp:nvSpPr>
      <dsp:spPr>
        <a:xfrm>
          <a:off x="233835" y="594463"/>
          <a:ext cx="1947175" cy="19757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PLAN</a:t>
          </a:r>
        </a:p>
      </dsp:txBody>
      <dsp:txXfrm>
        <a:off x="518992" y="883801"/>
        <a:ext cx="1376861" cy="1397049"/>
      </dsp:txXfrm>
    </dsp:sp>
    <dsp:sp modelId="{D7560ACB-A379-4C1A-81A1-14E1055D5085}">
      <dsp:nvSpPr>
        <dsp:cNvPr id="0" name=""/>
        <dsp:cNvSpPr/>
      </dsp:nvSpPr>
      <dsp:spPr>
        <a:xfrm>
          <a:off x="5925204" y="1733033"/>
          <a:ext cx="2549045" cy="11334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22 027 381,06</a:t>
          </a:r>
        </a:p>
      </dsp:txBody>
      <dsp:txXfrm>
        <a:off x="6333052" y="1733033"/>
        <a:ext cx="2141198" cy="1133452"/>
      </dsp:txXfrm>
    </dsp:sp>
    <dsp:sp modelId="{18AC3412-80B1-4FB7-91AB-A365F60DFFB8}">
      <dsp:nvSpPr>
        <dsp:cNvPr id="0" name=""/>
        <dsp:cNvSpPr/>
      </dsp:nvSpPr>
      <dsp:spPr>
        <a:xfrm>
          <a:off x="4521330" y="577370"/>
          <a:ext cx="1935942" cy="1879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WYKONANIE</a:t>
          </a:r>
        </a:p>
      </dsp:txBody>
      <dsp:txXfrm>
        <a:off x="4804842" y="852640"/>
        <a:ext cx="1368918" cy="132911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37363-C793-4480-925C-D577A2013657}">
      <dsp:nvSpPr>
        <dsp:cNvPr id="0" name=""/>
        <dsp:cNvSpPr/>
      </dsp:nvSpPr>
      <dsp:spPr>
        <a:xfrm>
          <a:off x="0" y="848568"/>
          <a:ext cx="7213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B4ED3C-732F-4968-88A2-FD16B4FBE96A}">
      <dsp:nvSpPr>
        <dsp:cNvPr id="0" name=""/>
        <dsp:cNvSpPr/>
      </dsp:nvSpPr>
      <dsp:spPr>
        <a:xfrm>
          <a:off x="360680" y="58616"/>
          <a:ext cx="5049520" cy="10408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860" tIns="0" rIns="19086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l-PL" sz="1700" kern="1200" dirty="0">
              <a:solidFill>
                <a:schemeClr val="tx1"/>
              </a:solidFill>
            </a:rPr>
            <a:t>  </a:t>
          </a:r>
          <a:r>
            <a:rPr lang="pl-PL" sz="1800" b="1" kern="1200" dirty="0">
              <a:solidFill>
                <a:schemeClr val="tx1"/>
              </a:solidFill>
            </a:rPr>
            <a:t>12 704 226,00  zł</a:t>
          </a:r>
          <a:r>
            <a:rPr lang="pl-PL" sz="1800" kern="1200" dirty="0">
              <a:solidFill>
                <a:schemeClr val="tx1"/>
              </a:solidFill>
            </a:rPr>
            <a:t>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l-PL" sz="1700" kern="1200" dirty="0">
              <a:solidFill>
                <a:schemeClr val="tx1"/>
              </a:solidFill>
            </a:rPr>
            <a:t>subwencja oświatowa</a:t>
          </a:r>
          <a:endParaRPr lang="pl-PL" sz="1700" i="1" kern="1200" cap="all" dirty="0">
            <a:solidFill>
              <a:schemeClr val="tx1"/>
            </a:solidFill>
            <a:latin typeface="Trebuchet MS"/>
          </a:endParaRPr>
        </a:p>
      </dsp:txBody>
      <dsp:txXfrm>
        <a:off x="411491" y="109427"/>
        <a:ext cx="4947898" cy="939249"/>
      </dsp:txXfrm>
    </dsp:sp>
    <dsp:sp modelId="{749D1F62-65DB-4E50-AB8E-92B63F898F9E}">
      <dsp:nvSpPr>
        <dsp:cNvPr id="0" name=""/>
        <dsp:cNvSpPr/>
      </dsp:nvSpPr>
      <dsp:spPr>
        <a:xfrm>
          <a:off x="0" y="2252864"/>
          <a:ext cx="7213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0603B6-A978-461D-AEE7-7805CB62E5E2}">
      <dsp:nvSpPr>
        <dsp:cNvPr id="0" name=""/>
        <dsp:cNvSpPr/>
      </dsp:nvSpPr>
      <dsp:spPr>
        <a:xfrm>
          <a:off x="360327" y="1368768"/>
          <a:ext cx="5044588" cy="11350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860" tIns="0" rIns="190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l-PL" sz="1800" b="1" kern="1200" dirty="0">
              <a:solidFill>
                <a:schemeClr val="tx1"/>
              </a:solidFill>
            </a:rPr>
            <a:t>226 408,66 zł </a:t>
          </a:r>
          <a:r>
            <a:rPr lang="pl-PL" sz="1700" kern="1200" dirty="0">
              <a:solidFill>
                <a:schemeClr val="tx1"/>
              </a:solidFill>
            </a:rPr>
            <a:t>             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l-PL" sz="1700" i="0" kern="1200" dirty="0">
              <a:solidFill>
                <a:schemeClr val="tx1"/>
              </a:solidFill>
            </a:rPr>
            <a:t> dotacje  celowe</a:t>
          </a:r>
          <a:r>
            <a:rPr lang="pl-PL" sz="1700" b="1" kern="1200" dirty="0"/>
            <a:t>      </a:t>
          </a:r>
          <a:r>
            <a:rPr lang="pl-PL" sz="1700" kern="1200" dirty="0"/>
            <a:t> </a:t>
          </a:r>
          <a:endParaRPr lang="pl-PL" sz="1700" b="1" kern="1200" dirty="0"/>
        </a:p>
      </dsp:txBody>
      <dsp:txXfrm>
        <a:off x="415734" y="1424175"/>
        <a:ext cx="4933774" cy="1024202"/>
      </dsp:txXfrm>
    </dsp:sp>
    <dsp:sp modelId="{E7D98C2C-AB4E-44DF-8ADE-4E7C7104A5C2}">
      <dsp:nvSpPr>
        <dsp:cNvPr id="0" name=""/>
        <dsp:cNvSpPr/>
      </dsp:nvSpPr>
      <dsp:spPr>
        <a:xfrm>
          <a:off x="0" y="3606465"/>
          <a:ext cx="7213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3A725-981C-4F57-8BA6-89B35EAE51BF}">
      <dsp:nvSpPr>
        <dsp:cNvPr id="0" name=""/>
        <dsp:cNvSpPr/>
      </dsp:nvSpPr>
      <dsp:spPr>
        <a:xfrm>
          <a:off x="360327" y="2773064"/>
          <a:ext cx="5044588" cy="1084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860" tIns="0" rIns="190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l-PL" sz="1800" b="1" kern="1200" dirty="0">
              <a:solidFill>
                <a:schemeClr val="tx1"/>
              </a:solidFill>
            </a:rPr>
            <a:t>5 790 672,06  zł</a:t>
          </a:r>
          <a:r>
            <a:rPr lang="pl-PL" sz="1800" kern="1200" dirty="0">
              <a:solidFill>
                <a:schemeClr val="tx1"/>
              </a:solidFill>
            </a:rPr>
            <a:t> </a:t>
          </a:r>
          <a:r>
            <a:rPr lang="pl-PL" sz="1700" kern="1200" dirty="0">
              <a:solidFill>
                <a:schemeClr val="tx1"/>
              </a:solidFill>
            </a:rPr>
            <a:t>  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l-PL" sz="1700" kern="1200" dirty="0">
              <a:solidFill>
                <a:schemeClr val="tx1"/>
              </a:solidFill>
            </a:rPr>
            <a:t>Środki własne gminy</a:t>
          </a:r>
        </a:p>
      </dsp:txBody>
      <dsp:txXfrm>
        <a:off x="413259" y="2825996"/>
        <a:ext cx="4938724" cy="97845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C8017-7C23-4655-B27D-E6BB10BEDB89}">
      <dsp:nvSpPr>
        <dsp:cNvPr id="0" name=""/>
        <dsp:cNvSpPr/>
      </dsp:nvSpPr>
      <dsp:spPr>
        <a:xfrm>
          <a:off x="527272" y="1710540"/>
          <a:ext cx="2227590" cy="5234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4 220 500,88</a:t>
          </a:r>
        </a:p>
      </dsp:txBody>
      <dsp:txXfrm>
        <a:off x="883687" y="1710540"/>
        <a:ext cx="1871175" cy="523438"/>
      </dsp:txXfrm>
    </dsp:sp>
    <dsp:sp modelId="{88B489EF-5EAA-4311-8D97-DA3629D9707B}">
      <dsp:nvSpPr>
        <dsp:cNvPr id="0" name=""/>
        <dsp:cNvSpPr/>
      </dsp:nvSpPr>
      <dsp:spPr>
        <a:xfrm>
          <a:off x="1110453" y="133968"/>
          <a:ext cx="1774707" cy="1482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solidFill>
                <a:schemeClr val="accent2">
                  <a:lumMod val="75000"/>
                </a:schemeClr>
              </a:solidFill>
            </a:rPr>
            <a:t>Wydatki bieżące</a:t>
          </a:r>
        </a:p>
      </dsp:txBody>
      <dsp:txXfrm>
        <a:off x="1370353" y="351038"/>
        <a:ext cx="1254907" cy="1048108"/>
      </dsp:txXfrm>
    </dsp:sp>
    <dsp:sp modelId="{80806944-83F5-4EEE-874C-2C61A546CB8D}">
      <dsp:nvSpPr>
        <dsp:cNvPr id="0" name=""/>
        <dsp:cNvSpPr/>
      </dsp:nvSpPr>
      <dsp:spPr>
        <a:xfrm>
          <a:off x="3719913" y="1735267"/>
          <a:ext cx="2445868" cy="5320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628 992,63</a:t>
          </a:r>
        </a:p>
      </dsp:txBody>
      <dsp:txXfrm>
        <a:off x="4111252" y="1735267"/>
        <a:ext cx="2054529" cy="532054"/>
      </dsp:txXfrm>
    </dsp:sp>
    <dsp:sp modelId="{5DB47068-88D4-4EF3-B7D3-9C1268A69EC2}">
      <dsp:nvSpPr>
        <dsp:cNvPr id="0" name=""/>
        <dsp:cNvSpPr/>
      </dsp:nvSpPr>
      <dsp:spPr>
        <a:xfrm>
          <a:off x="4281647" y="240715"/>
          <a:ext cx="1687711" cy="14158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solidFill>
                <a:schemeClr val="accent2">
                  <a:lumMod val="75000"/>
                </a:schemeClr>
              </a:solidFill>
            </a:rPr>
            <a:t>Wydatki majątkowe</a:t>
          </a:r>
        </a:p>
      </dsp:txBody>
      <dsp:txXfrm>
        <a:off x="4528807" y="448064"/>
        <a:ext cx="1193391" cy="100117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C6354-D1CB-4CA6-A605-7C83442F8819}">
      <dsp:nvSpPr>
        <dsp:cNvPr id="0" name=""/>
        <dsp:cNvSpPr/>
      </dsp:nvSpPr>
      <dsp:spPr>
        <a:xfrm>
          <a:off x="1623452" y="1643615"/>
          <a:ext cx="2608173" cy="12228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4 992 241,53</a:t>
          </a:r>
        </a:p>
      </dsp:txBody>
      <dsp:txXfrm>
        <a:off x="2040760" y="1643615"/>
        <a:ext cx="2190865" cy="1222870"/>
      </dsp:txXfrm>
    </dsp:sp>
    <dsp:sp modelId="{EC7BB4B3-4819-4A03-920B-91D8AF03A8AD}">
      <dsp:nvSpPr>
        <dsp:cNvPr id="0" name=""/>
        <dsp:cNvSpPr/>
      </dsp:nvSpPr>
      <dsp:spPr>
        <a:xfrm>
          <a:off x="233835" y="594463"/>
          <a:ext cx="1947175" cy="19757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PLAN</a:t>
          </a:r>
        </a:p>
      </dsp:txBody>
      <dsp:txXfrm>
        <a:off x="518992" y="883801"/>
        <a:ext cx="1376861" cy="1397049"/>
      </dsp:txXfrm>
    </dsp:sp>
    <dsp:sp modelId="{D7560ACB-A379-4C1A-81A1-14E1055D5085}">
      <dsp:nvSpPr>
        <dsp:cNvPr id="0" name=""/>
        <dsp:cNvSpPr/>
      </dsp:nvSpPr>
      <dsp:spPr>
        <a:xfrm>
          <a:off x="5925204" y="1733033"/>
          <a:ext cx="2549045" cy="11334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4 849 493,51</a:t>
          </a:r>
        </a:p>
      </dsp:txBody>
      <dsp:txXfrm>
        <a:off x="6333052" y="1733033"/>
        <a:ext cx="2141198" cy="1133452"/>
      </dsp:txXfrm>
    </dsp:sp>
    <dsp:sp modelId="{18AC3412-80B1-4FB7-91AB-A365F60DFFB8}">
      <dsp:nvSpPr>
        <dsp:cNvPr id="0" name=""/>
        <dsp:cNvSpPr/>
      </dsp:nvSpPr>
      <dsp:spPr>
        <a:xfrm>
          <a:off x="4521330" y="577370"/>
          <a:ext cx="1935942" cy="1879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WYKONANIE</a:t>
          </a:r>
        </a:p>
      </dsp:txBody>
      <dsp:txXfrm>
        <a:off x="4804842" y="852640"/>
        <a:ext cx="1368918" cy="132911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CA9EC-ACF9-482E-A691-72414117D0A5}">
      <dsp:nvSpPr>
        <dsp:cNvPr id="0" name=""/>
        <dsp:cNvSpPr/>
      </dsp:nvSpPr>
      <dsp:spPr>
        <a:xfrm>
          <a:off x="-4898641" y="-750670"/>
          <a:ext cx="5834308" cy="5834308"/>
        </a:xfrm>
        <a:prstGeom prst="blockArc">
          <a:avLst>
            <a:gd name="adj1" fmla="val 18900000"/>
            <a:gd name="adj2" fmla="val 2700000"/>
            <a:gd name="adj3" fmla="val 370"/>
          </a:avLst>
        </a:pr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B90374-9470-4710-8862-084B3DA58F66}">
      <dsp:nvSpPr>
        <dsp:cNvPr id="0" name=""/>
        <dsp:cNvSpPr/>
      </dsp:nvSpPr>
      <dsp:spPr>
        <a:xfrm>
          <a:off x="489985" y="333118"/>
          <a:ext cx="7928245" cy="666583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101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l-PL" sz="1000" kern="1200" dirty="0">
              <a:solidFill>
                <a:schemeClr val="tx1"/>
              </a:solidFill>
            </a:rPr>
            <a:t>      </a:t>
          </a:r>
          <a:r>
            <a:rPr lang="pl-PL" sz="1800" kern="1200" dirty="0">
              <a:solidFill>
                <a:schemeClr val="tx1"/>
              </a:solidFill>
            </a:rPr>
            <a:t>Dotacje celowe na</a:t>
          </a:r>
          <a:r>
            <a:rPr lang="pl-PL" sz="1800" i="1" kern="1200" dirty="0">
              <a:solidFill>
                <a:schemeClr val="tx1"/>
              </a:solidFill>
            </a:rPr>
            <a:t> </a:t>
          </a:r>
          <a:r>
            <a:rPr lang="pl-PL" sz="1800" kern="1200" dirty="0">
              <a:solidFill>
                <a:schemeClr val="tx1"/>
              </a:solidFill>
            </a:rPr>
            <a:t>realizację zadań własnych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l-PL" sz="1800" kern="1200" dirty="0">
              <a:solidFill>
                <a:schemeClr val="tx1"/>
              </a:solidFill>
            </a:rPr>
            <a:t>        </a:t>
          </a:r>
          <a:r>
            <a:rPr lang="pl-PL" sz="2000" b="1" kern="1200" dirty="0">
              <a:solidFill>
                <a:schemeClr val="tx1"/>
              </a:solidFill>
            </a:rPr>
            <a:t>394 462,37 zł</a:t>
          </a:r>
          <a:r>
            <a:rPr lang="pl-PL" sz="2000" kern="1200" dirty="0">
              <a:solidFill>
                <a:schemeClr val="tx1"/>
              </a:solidFill>
            </a:rPr>
            <a:t> </a:t>
          </a:r>
          <a:endParaRPr lang="pl-PL" sz="1000" kern="1200" dirty="0">
            <a:solidFill>
              <a:schemeClr val="tx1"/>
            </a:solidFill>
          </a:endParaRPr>
        </a:p>
      </dsp:txBody>
      <dsp:txXfrm>
        <a:off x="489985" y="333118"/>
        <a:ext cx="7928245" cy="666583"/>
      </dsp:txXfrm>
    </dsp:sp>
    <dsp:sp modelId="{AF7E574B-0A34-4528-A3AB-C82174C0D9F0}">
      <dsp:nvSpPr>
        <dsp:cNvPr id="0" name=""/>
        <dsp:cNvSpPr/>
      </dsp:nvSpPr>
      <dsp:spPr>
        <a:xfrm>
          <a:off x="73370" y="249795"/>
          <a:ext cx="833229" cy="8332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EEE36-64B8-42BA-BC3C-FA297DFB3379}">
      <dsp:nvSpPr>
        <dsp:cNvPr id="0" name=""/>
        <dsp:cNvSpPr/>
      </dsp:nvSpPr>
      <dsp:spPr>
        <a:xfrm>
          <a:off x="872153" y="1333167"/>
          <a:ext cx="7546077" cy="66658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10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l-PL" sz="2400" b="1" kern="1200" dirty="0">
              <a:solidFill>
                <a:schemeClr val="tx1"/>
              </a:solidFill>
            </a:rPr>
            <a:t> </a:t>
          </a:r>
          <a:r>
            <a:rPr lang="pl-PL" sz="1800" i="0" kern="1200" dirty="0">
              <a:solidFill>
                <a:schemeClr val="tx1"/>
              </a:solidFill>
            </a:rPr>
            <a:t>Dotacje celowe na realizację zadań zleconych  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l-PL" sz="1800" b="1" i="0" kern="1200" dirty="0">
              <a:solidFill>
                <a:schemeClr val="tx1"/>
              </a:solidFill>
            </a:rPr>
            <a:t>   </a:t>
          </a:r>
          <a:r>
            <a:rPr lang="pl-PL" sz="2000" b="1" kern="1200" dirty="0">
              <a:solidFill>
                <a:schemeClr val="tx1"/>
              </a:solidFill>
            </a:rPr>
            <a:t>333 437,15 zł</a:t>
          </a:r>
          <a:r>
            <a:rPr lang="pl-PL" sz="2000" kern="1200" dirty="0">
              <a:solidFill>
                <a:schemeClr val="tx1"/>
              </a:solidFill>
            </a:rPr>
            <a:t> </a:t>
          </a:r>
          <a:endParaRPr lang="pl-PL" sz="2400" b="1" kern="1200" dirty="0">
            <a:solidFill>
              <a:schemeClr val="tx1"/>
            </a:solidFill>
          </a:endParaRPr>
        </a:p>
      </dsp:txBody>
      <dsp:txXfrm>
        <a:off x="872153" y="1333167"/>
        <a:ext cx="7546077" cy="666583"/>
      </dsp:txXfrm>
    </dsp:sp>
    <dsp:sp modelId="{6D2C8CC8-35F4-4959-BE1B-B46194172877}">
      <dsp:nvSpPr>
        <dsp:cNvPr id="0" name=""/>
        <dsp:cNvSpPr/>
      </dsp:nvSpPr>
      <dsp:spPr>
        <a:xfrm>
          <a:off x="455538" y="1249844"/>
          <a:ext cx="833229" cy="8332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904150"/>
              <a:satOff val="-552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09AD1-2B6E-4217-B044-87CEBB0BDC0E}">
      <dsp:nvSpPr>
        <dsp:cNvPr id="0" name=""/>
        <dsp:cNvSpPr/>
      </dsp:nvSpPr>
      <dsp:spPr>
        <a:xfrm>
          <a:off x="872153" y="2333216"/>
          <a:ext cx="7546077" cy="666583"/>
        </a:xfrm>
        <a:prstGeom prst="rect">
          <a:avLst/>
        </a:prstGeom>
        <a:solidFill>
          <a:schemeClr val="accent2">
            <a:hueOff val="-1808300"/>
            <a:satOff val="-1104"/>
            <a:lumOff val="431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10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l-PL" sz="2400" b="1" kern="1200" dirty="0">
              <a:solidFill>
                <a:schemeClr val="tx1"/>
              </a:solidFill>
            </a:rPr>
            <a:t>      </a:t>
          </a:r>
          <a:r>
            <a:rPr lang="pl-PL" sz="2400" kern="1200" dirty="0">
              <a:solidFill>
                <a:schemeClr val="tx1"/>
              </a:solidFill>
            </a:rPr>
            <a:t> </a:t>
          </a:r>
          <a:r>
            <a:rPr lang="pl-PL" sz="1800" kern="1200" dirty="0">
              <a:solidFill>
                <a:schemeClr val="tx1"/>
              </a:solidFill>
            </a:rPr>
            <a:t>Środki z budżetu Unii Europejskiej  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l-PL" sz="1800" kern="1200" dirty="0">
              <a:solidFill>
                <a:schemeClr val="tx1"/>
              </a:solidFill>
            </a:rPr>
            <a:t>        </a:t>
          </a:r>
          <a:r>
            <a:rPr lang="pl-PL" sz="1800" kern="1200">
              <a:solidFill>
                <a:schemeClr val="tx1"/>
              </a:solidFill>
            </a:rPr>
            <a:t> </a:t>
          </a:r>
          <a:r>
            <a:rPr lang="pl-PL" sz="1800" b="1" kern="1200" dirty="0">
              <a:solidFill>
                <a:schemeClr val="tx1"/>
              </a:solidFill>
            </a:rPr>
            <a:t> </a:t>
          </a:r>
          <a:r>
            <a:rPr lang="pl-PL" sz="2000" b="1" kern="1200" dirty="0">
              <a:solidFill>
                <a:schemeClr val="tx1"/>
              </a:solidFill>
            </a:rPr>
            <a:t>63 650,30 zł </a:t>
          </a:r>
          <a:endParaRPr lang="pl-PL" sz="2400" kern="1200" dirty="0">
            <a:solidFill>
              <a:schemeClr val="tx1"/>
            </a:solidFill>
          </a:endParaRPr>
        </a:p>
      </dsp:txBody>
      <dsp:txXfrm>
        <a:off x="872153" y="2333216"/>
        <a:ext cx="7546077" cy="666583"/>
      </dsp:txXfrm>
    </dsp:sp>
    <dsp:sp modelId="{666B831C-4C83-403E-95F6-65C9A846AEC5}">
      <dsp:nvSpPr>
        <dsp:cNvPr id="0" name=""/>
        <dsp:cNvSpPr/>
      </dsp:nvSpPr>
      <dsp:spPr>
        <a:xfrm>
          <a:off x="455538" y="2249893"/>
          <a:ext cx="833229" cy="8332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1808300"/>
              <a:satOff val="-1104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ECBB6-10DB-4E1B-93D3-6BE600B0D24B}">
      <dsp:nvSpPr>
        <dsp:cNvPr id="0" name=""/>
        <dsp:cNvSpPr/>
      </dsp:nvSpPr>
      <dsp:spPr>
        <a:xfrm>
          <a:off x="489985" y="3333265"/>
          <a:ext cx="7928245" cy="666583"/>
        </a:xfrm>
        <a:prstGeom prst="rect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10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l-PL" sz="2400" b="1" kern="1200" dirty="0">
              <a:solidFill>
                <a:schemeClr val="tx1"/>
              </a:solidFill>
            </a:rPr>
            <a:t>      </a:t>
          </a:r>
          <a:r>
            <a:rPr lang="pl-PL" sz="1800" b="1" kern="1200" dirty="0">
              <a:solidFill>
                <a:schemeClr val="tx1"/>
              </a:solidFill>
            </a:rPr>
            <a:t>    </a:t>
          </a:r>
          <a:r>
            <a:rPr lang="pl-PL" sz="1800" kern="1200" dirty="0">
              <a:solidFill>
                <a:schemeClr val="tx1"/>
              </a:solidFill>
            </a:rPr>
            <a:t>  Środki własne</a:t>
          </a:r>
          <a:r>
            <a:rPr lang="pl-PL" sz="2400" kern="1200" dirty="0">
              <a:solidFill>
                <a:schemeClr val="tx1"/>
              </a:solidFill>
            </a:rPr>
            <a:t> 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l-PL" sz="2400" b="1" kern="1200" dirty="0">
              <a:solidFill>
                <a:schemeClr val="tx1"/>
              </a:solidFill>
            </a:rPr>
            <a:t>          </a:t>
          </a:r>
          <a:r>
            <a:rPr lang="pl-PL" sz="2000" b="1" kern="1200" dirty="0">
              <a:solidFill>
                <a:schemeClr val="tx1"/>
              </a:solidFill>
            </a:rPr>
            <a:t>4 057 943,69</a:t>
          </a:r>
          <a:r>
            <a:rPr lang="pl-PL" sz="2000" kern="1200" dirty="0">
              <a:solidFill>
                <a:schemeClr val="tx1"/>
              </a:solidFill>
            </a:rPr>
            <a:t>  </a:t>
          </a:r>
          <a:r>
            <a:rPr lang="pl-PL" sz="2000" b="1" kern="1200" dirty="0">
              <a:solidFill>
                <a:schemeClr val="tx1"/>
              </a:solidFill>
            </a:rPr>
            <a:t>zł</a:t>
          </a:r>
          <a:r>
            <a:rPr lang="pl-PL" sz="2000" kern="1200" dirty="0">
              <a:solidFill>
                <a:schemeClr val="tx1"/>
              </a:solidFill>
            </a:rPr>
            <a:t> </a:t>
          </a:r>
          <a:r>
            <a:rPr lang="pl-PL" sz="1800" kern="1200" dirty="0">
              <a:solidFill>
                <a:schemeClr val="tx1"/>
              </a:solidFill>
            </a:rPr>
            <a:t> </a:t>
          </a:r>
          <a:endParaRPr lang="pl-PL" sz="2400" kern="1200" dirty="0">
            <a:solidFill>
              <a:schemeClr val="tx1"/>
            </a:solidFill>
          </a:endParaRPr>
        </a:p>
      </dsp:txBody>
      <dsp:txXfrm>
        <a:off x="489985" y="3333265"/>
        <a:ext cx="7928245" cy="666583"/>
      </dsp:txXfrm>
    </dsp:sp>
    <dsp:sp modelId="{CFC3C5DF-6D5C-4C99-9D39-BF4F16E556DA}">
      <dsp:nvSpPr>
        <dsp:cNvPr id="0" name=""/>
        <dsp:cNvSpPr/>
      </dsp:nvSpPr>
      <dsp:spPr>
        <a:xfrm>
          <a:off x="73370" y="3249942"/>
          <a:ext cx="833229" cy="8332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C6354-D1CB-4CA6-A605-7C83442F8819}">
      <dsp:nvSpPr>
        <dsp:cNvPr id="0" name=""/>
        <dsp:cNvSpPr/>
      </dsp:nvSpPr>
      <dsp:spPr>
        <a:xfrm>
          <a:off x="1288780" y="1658566"/>
          <a:ext cx="2727512" cy="10978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15 005 685,00</a:t>
          </a:r>
          <a:endParaRPr lang="pl-PL" sz="2000" kern="1200" dirty="0"/>
        </a:p>
      </dsp:txBody>
      <dsp:txXfrm>
        <a:off x="1725182" y="1658566"/>
        <a:ext cx="2291110" cy="1097869"/>
      </dsp:txXfrm>
    </dsp:sp>
    <dsp:sp modelId="{EC7BB4B3-4819-4A03-920B-91D8AF03A8AD}">
      <dsp:nvSpPr>
        <dsp:cNvPr id="0" name=""/>
        <dsp:cNvSpPr/>
      </dsp:nvSpPr>
      <dsp:spPr>
        <a:xfrm>
          <a:off x="306616" y="550729"/>
          <a:ext cx="1748135" cy="17737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PLAN</a:t>
          </a:r>
        </a:p>
      </dsp:txBody>
      <dsp:txXfrm>
        <a:off x="562624" y="810491"/>
        <a:ext cx="1236119" cy="1254244"/>
      </dsp:txXfrm>
    </dsp:sp>
    <dsp:sp modelId="{D7560ACB-A379-4C1A-81A1-14E1055D5085}">
      <dsp:nvSpPr>
        <dsp:cNvPr id="0" name=""/>
        <dsp:cNvSpPr/>
      </dsp:nvSpPr>
      <dsp:spPr>
        <a:xfrm>
          <a:off x="5519056" y="1758085"/>
          <a:ext cx="2615667" cy="10175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14 800 512,53</a:t>
          </a:r>
          <a:endParaRPr lang="pl-PL" sz="2000" kern="1200" dirty="0"/>
        </a:p>
      </dsp:txBody>
      <dsp:txXfrm>
        <a:off x="5937563" y="1758085"/>
        <a:ext cx="2197161" cy="1017591"/>
      </dsp:txXfrm>
    </dsp:sp>
    <dsp:sp modelId="{18AC3412-80B1-4FB7-91AB-A365F60DFFB8}">
      <dsp:nvSpPr>
        <dsp:cNvPr id="0" name=""/>
        <dsp:cNvSpPr/>
      </dsp:nvSpPr>
      <dsp:spPr>
        <a:xfrm>
          <a:off x="4422253" y="577907"/>
          <a:ext cx="1841736" cy="16875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WYKONANIE</a:t>
          </a:r>
        </a:p>
      </dsp:txBody>
      <dsp:txXfrm>
        <a:off x="4691969" y="825039"/>
        <a:ext cx="1302304" cy="1193256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C8017-7C23-4655-B27D-E6BB10BEDB89}">
      <dsp:nvSpPr>
        <dsp:cNvPr id="0" name=""/>
        <dsp:cNvSpPr/>
      </dsp:nvSpPr>
      <dsp:spPr>
        <a:xfrm>
          <a:off x="527272" y="1710540"/>
          <a:ext cx="2227590" cy="5234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3 871 211,89</a:t>
          </a:r>
        </a:p>
      </dsp:txBody>
      <dsp:txXfrm>
        <a:off x="883687" y="1710540"/>
        <a:ext cx="1871175" cy="523438"/>
      </dsp:txXfrm>
    </dsp:sp>
    <dsp:sp modelId="{88B489EF-5EAA-4311-8D97-DA3629D9707B}">
      <dsp:nvSpPr>
        <dsp:cNvPr id="0" name=""/>
        <dsp:cNvSpPr/>
      </dsp:nvSpPr>
      <dsp:spPr>
        <a:xfrm>
          <a:off x="1110453" y="133968"/>
          <a:ext cx="1774707" cy="1482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solidFill>
                <a:schemeClr val="accent2">
                  <a:lumMod val="75000"/>
                </a:schemeClr>
              </a:solidFill>
            </a:rPr>
            <a:t>Wydatki bieżące</a:t>
          </a:r>
        </a:p>
      </dsp:txBody>
      <dsp:txXfrm>
        <a:off x="1370353" y="351038"/>
        <a:ext cx="1254907" cy="1048108"/>
      </dsp:txXfrm>
    </dsp:sp>
    <dsp:sp modelId="{80806944-83F5-4EEE-874C-2C61A546CB8D}">
      <dsp:nvSpPr>
        <dsp:cNvPr id="0" name=""/>
        <dsp:cNvSpPr/>
      </dsp:nvSpPr>
      <dsp:spPr>
        <a:xfrm>
          <a:off x="3719913" y="1735267"/>
          <a:ext cx="2445868" cy="5320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2 762 753,46</a:t>
          </a:r>
        </a:p>
      </dsp:txBody>
      <dsp:txXfrm>
        <a:off x="4111252" y="1735267"/>
        <a:ext cx="2054529" cy="532054"/>
      </dsp:txXfrm>
    </dsp:sp>
    <dsp:sp modelId="{5DB47068-88D4-4EF3-B7D3-9C1268A69EC2}">
      <dsp:nvSpPr>
        <dsp:cNvPr id="0" name=""/>
        <dsp:cNvSpPr/>
      </dsp:nvSpPr>
      <dsp:spPr>
        <a:xfrm>
          <a:off x="4281647" y="240715"/>
          <a:ext cx="1687711" cy="14158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solidFill>
                <a:schemeClr val="accent2">
                  <a:lumMod val="75000"/>
                </a:schemeClr>
              </a:solidFill>
            </a:rPr>
            <a:t>Wydatki majątkowe</a:t>
          </a:r>
        </a:p>
      </dsp:txBody>
      <dsp:txXfrm>
        <a:off x="4528807" y="448064"/>
        <a:ext cx="1193391" cy="1001172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99ABD-E8AF-4124-9467-8A12BEA2C3E8}">
      <dsp:nvSpPr>
        <dsp:cNvPr id="0" name=""/>
        <dsp:cNvSpPr/>
      </dsp:nvSpPr>
      <dsp:spPr>
        <a:xfrm>
          <a:off x="0" y="477549"/>
          <a:ext cx="7324362" cy="20356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452" tIns="333248" rIns="56845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/>
            <a:t>od nieruchomości 	                             </a:t>
          </a:r>
          <a:r>
            <a:rPr lang="pl-PL" sz="1600" b="1" kern="1200" dirty="0"/>
            <a:t>12 149 805,18 zł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/>
            <a:t>rolny 			                     </a:t>
          </a:r>
          <a:r>
            <a:rPr lang="pl-PL" sz="1600" b="1" kern="1200" dirty="0"/>
            <a:t>1 086 948,35 zł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/>
            <a:t>od środków transportowych                   </a:t>
          </a:r>
          <a:r>
            <a:rPr lang="pl-PL" sz="1600" b="1" kern="1200" dirty="0"/>
            <a:t>1 020 330,99 zł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/>
            <a:t>leśny                                                        </a:t>
          </a:r>
          <a:r>
            <a:rPr lang="pl-PL" sz="1600" b="1" kern="1200" dirty="0"/>
            <a:t>88 755,00 zł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/>
            <a:t>odsetki 	                                              </a:t>
          </a:r>
          <a:r>
            <a:rPr lang="pl-PL" sz="1600" b="1" kern="1200" dirty="0"/>
            <a:t>47 309,56 zł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/>
            <a:t>rekompensaty utraconych dochodów             </a:t>
          </a:r>
          <a:r>
            <a:rPr lang="pl-PL" sz="1600" b="1" kern="1200" dirty="0"/>
            <a:t>1 642,00 zł</a:t>
          </a:r>
          <a:endParaRPr lang="en-US" sz="1600" b="1" kern="1200" dirty="0"/>
        </a:p>
      </dsp:txBody>
      <dsp:txXfrm>
        <a:off x="0" y="477549"/>
        <a:ext cx="7324362" cy="2035696"/>
      </dsp:txXfrm>
    </dsp:sp>
    <dsp:sp modelId="{01C73BD5-4039-4310-AE74-95643EAC7F2F}">
      <dsp:nvSpPr>
        <dsp:cNvPr id="0" name=""/>
        <dsp:cNvSpPr/>
      </dsp:nvSpPr>
      <dsp:spPr>
        <a:xfrm>
          <a:off x="366218" y="241389"/>
          <a:ext cx="5127053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790" tIns="0" rIns="1937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/>
            <a:t>Podatki </a:t>
          </a:r>
          <a:endParaRPr lang="en-US" sz="1600" kern="1200"/>
        </a:p>
      </dsp:txBody>
      <dsp:txXfrm>
        <a:off x="389275" y="264446"/>
        <a:ext cx="5080939" cy="426206"/>
      </dsp:txXfrm>
    </dsp:sp>
    <dsp:sp modelId="{FDDA7889-D29C-430D-8B83-AB8F4F84F9E8}">
      <dsp:nvSpPr>
        <dsp:cNvPr id="0" name=""/>
        <dsp:cNvSpPr/>
      </dsp:nvSpPr>
      <dsp:spPr>
        <a:xfrm>
          <a:off x="0" y="2835805"/>
          <a:ext cx="7324362" cy="201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452" tIns="333248" rIns="56845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/>
            <a:t>odbiór i zagospodarowanie odpadów      </a:t>
          </a:r>
          <a:r>
            <a:rPr lang="pl-PL" sz="1600" b="1" kern="1200" dirty="0"/>
            <a:t> 1 593 123,28 zł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/>
            <a:t>za zajęcie pasa drogowego                       </a:t>
          </a:r>
          <a:r>
            <a:rPr lang="pl-PL" sz="1600" b="1" kern="1200" dirty="0"/>
            <a:t>132 980,48 zł 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/>
            <a:t>eksploatacyjna                                        </a:t>
          </a:r>
          <a:r>
            <a:rPr lang="pl-PL" sz="1600" b="1" kern="1200" dirty="0"/>
            <a:t>126 170,80 zł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/>
            <a:t>targowa                                                    </a:t>
          </a:r>
          <a:r>
            <a:rPr lang="pl-PL" sz="1600" b="1" kern="1200" dirty="0"/>
            <a:t>80 403,10 zł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/>
            <a:t>skarbowa                                                  </a:t>
          </a:r>
          <a:r>
            <a:rPr lang="pl-PL" sz="1600" b="1" kern="1200" dirty="0"/>
            <a:t>39 730,00 zł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err="1"/>
            <a:t>adiacencka</a:t>
          </a:r>
          <a:r>
            <a:rPr lang="pl-PL" sz="1600" kern="1200" dirty="0"/>
            <a:t>                                                  </a:t>
          </a:r>
          <a:r>
            <a:rPr lang="pl-PL" sz="1600" b="1" kern="1200" dirty="0"/>
            <a:t>7 181,21 zł</a:t>
          </a:r>
          <a:endParaRPr lang="en-US" sz="1600" b="1" kern="1200" dirty="0"/>
        </a:p>
      </dsp:txBody>
      <dsp:txXfrm>
        <a:off x="0" y="2835805"/>
        <a:ext cx="7324362" cy="2016000"/>
      </dsp:txXfrm>
    </dsp:sp>
    <dsp:sp modelId="{2C0497D0-62ED-40BC-AECC-5B7C06006E16}">
      <dsp:nvSpPr>
        <dsp:cNvPr id="0" name=""/>
        <dsp:cNvSpPr/>
      </dsp:nvSpPr>
      <dsp:spPr>
        <a:xfrm>
          <a:off x="366218" y="2599645"/>
          <a:ext cx="5127053" cy="472320"/>
        </a:xfrm>
        <a:prstGeom prst="roundRect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790" tIns="0" rIns="1937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/>
            <a:t>Opłaty</a:t>
          </a:r>
          <a:endParaRPr lang="en-US" sz="1600" kern="1200"/>
        </a:p>
      </dsp:txBody>
      <dsp:txXfrm>
        <a:off x="389275" y="2622702"/>
        <a:ext cx="5080939" cy="42620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C6354-D1CB-4CA6-A605-7C83442F8819}">
      <dsp:nvSpPr>
        <dsp:cNvPr id="0" name=""/>
        <dsp:cNvSpPr/>
      </dsp:nvSpPr>
      <dsp:spPr>
        <a:xfrm>
          <a:off x="1623452" y="1643615"/>
          <a:ext cx="2608173" cy="12228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6 893 400,00</a:t>
          </a:r>
        </a:p>
      </dsp:txBody>
      <dsp:txXfrm>
        <a:off x="2040760" y="1643615"/>
        <a:ext cx="2190865" cy="1222870"/>
      </dsp:txXfrm>
    </dsp:sp>
    <dsp:sp modelId="{EC7BB4B3-4819-4A03-920B-91D8AF03A8AD}">
      <dsp:nvSpPr>
        <dsp:cNvPr id="0" name=""/>
        <dsp:cNvSpPr/>
      </dsp:nvSpPr>
      <dsp:spPr>
        <a:xfrm>
          <a:off x="233835" y="594463"/>
          <a:ext cx="1947175" cy="19757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PLAN</a:t>
          </a:r>
        </a:p>
      </dsp:txBody>
      <dsp:txXfrm>
        <a:off x="518992" y="883801"/>
        <a:ext cx="1376861" cy="1397049"/>
      </dsp:txXfrm>
    </dsp:sp>
    <dsp:sp modelId="{D7560ACB-A379-4C1A-81A1-14E1055D5085}">
      <dsp:nvSpPr>
        <dsp:cNvPr id="0" name=""/>
        <dsp:cNvSpPr/>
      </dsp:nvSpPr>
      <dsp:spPr>
        <a:xfrm>
          <a:off x="5925204" y="1733033"/>
          <a:ext cx="2549045" cy="11334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6 633 965,35</a:t>
          </a:r>
        </a:p>
      </dsp:txBody>
      <dsp:txXfrm>
        <a:off x="6333052" y="1733033"/>
        <a:ext cx="2141198" cy="1133452"/>
      </dsp:txXfrm>
    </dsp:sp>
    <dsp:sp modelId="{18AC3412-80B1-4FB7-91AB-A365F60DFFB8}">
      <dsp:nvSpPr>
        <dsp:cNvPr id="0" name=""/>
        <dsp:cNvSpPr/>
      </dsp:nvSpPr>
      <dsp:spPr>
        <a:xfrm>
          <a:off x="4521330" y="577370"/>
          <a:ext cx="1935942" cy="1879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WYKONANIE</a:t>
          </a:r>
        </a:p>
      </dsp:txBody>
      <dsp:txXfrm>
        <a:off x="4804842" y="852640"/>
        <a:ext cx="1368918" cy="1329118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C8017-7C23-4655-B27D-E6BB10BEDB89}">
      <dsp:nvSpPr>
        <dsp:cNvPr id="0" name=""/>
        <dsp:cNvSpPr/>
      </dsp:nvSpPr>
      <dsp:spPr>
        <a:xfrm>
          <a:off x="527272" y="1710540"/>
          <a:ext cx="2227590" cy="5234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1 675 701,74</a:t>
          </a:r>
        </a:p>
      </dsp:txBody>
      <dsp:txXfrm>
        <a:off x="883687" y="1710540"/>
        <a:ext cx="1871175" cy="523438"/>
      </dsp:txXfrm>
    </dsp:sp>
    <dsp:sp modelId="{88B489EF-5EAA-4311-8D97-DA3629D9707B}">
      <dsp:nvSpPr>
        <dsp:cNvPr id="0" name=""/>
        <dsp:cNvSpPr/>
      </dsp:nvSpPr>
      <dsp:spPr>
        <a:xfrm>
          <a:off x="1110453" y="133968"/>
          <a:ext cx="1774707" cy="1482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solidFill>
                <a:schemeClr val="accent2">
                  <a:lumMod val="75000"/>
                </a:schemeClr>
              </a:solidFill>
            </a:rPr>
            <a:t>Wydatki bieżące</a:t>
          </a:r>
        </a:p>
      </dsp:txBody>
      <dsp:txXfrm>
        <a:off x="1370353" y="351038"/>
        <a:ext cx="1254907" cy="1048108"/>
      </dsp:txXfrm>
    </dsp:sp>
    <dsp:sp modelId="{80806944-83F5-4EEE-874C-2C61A546CB8D}">
      <dsp:nvSpPr>
        <dsp:cNvPr id="0" name=""/>
        <dsp:cNvSpPr/>
      </dsp:nvSpPr>
      <dsp:spPr>
        <a:xfrm>
          <a:off x="3719913" y="1735267"/>
          <a:ext cx="2445868" cy="5320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689 171,63</a:t>
          </a:r>
        </a:p>
      </dsp:txBody>
      <dsp:txXfrm>
        <a:off x="4111252" y="1735267"/>
        <a:ext cx="2054529" cy="532054"/>
      </dsp:txXfrm>
    </dsp:sp>
    <dsp:sp modelId="{5DB47068-88D4-4EF3-B7D3-9C1268A69EC2}">
      <dsp:nvSpPr>
        <dsp:cNvPr id="0" name=""/>
        <dsp:cNvSpPr/>
      </dsp:nvSpPr>
      <dsp:spPr>
        <a:xfrm>
          <a:off x="4281647" y="240715"/>
          <a:ext cx="1687711" cy="14158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solidFill>
                <a:schemeClr val="accent2">
                  <a:lumMod val="75000"/>
                </a:schemeClr>
              </a:solidFill>
            </a:rPr>
            <a:t>Wydatki majątkowe</a:t>
          </a:r>
        </a:p>
      </dsp:txBody>
      <dsp:txXfrm>
        <a:off x="4528807" y="448064"/>
        <a:ext cx="1193391" cy="1001172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C6354-D1CB-4CA6-A605-7C83442F8819}">
      <dsp:nvSpPr>
        <dsp:cNvPr id="0" name=""/>
        <dsp:cNvSpPr/>
      </dsp:nvSpPr>
      <dsp:spPr>
        <a:xfrm>
          <a:off x="1623452" y="1643615"/>
          <a:ext cx="2608173" cy="12228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2 446 841,63</a:t>
          </a:r>
        </a:p>
      </dsp:txBody>
      <dsp:txXfrm>
        <a:off x="2040760" y="1643615"/>
        <a:ext cx="2190865" cy="1222870"/>
      </dsp:txXfrm>
    </dsp:sp>
    <dsp:sp modelId="{EC7BB4B3-4819-4A03-920B-91D8AF03A8AD}">
      <dsp:nvSpPr>
        <dsp:cNvPr id="0" name=""/>
        <dsp:cNvSpPr/>
      </dsp:nvSpPr>
      <dsp:spPr>
        <a:xfrm>
          <a:off x="233835" y="594463"/>
          <a:ext cx="1947175" cy="19757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PLAN</a:t>
          </a:r>
        </a:p>
      </dsp:txBody>
      <dsp:txXfrm>
        <a:off x="518992" y="883801"/>
        <a:ext cx="1376861" cy="1397049"/>
      </dsp:txXfrm>
    </dsp:sp>
    <dsp:sp modelId="{D7560ACB-A379-4C1A-81A1-14E1055D5085}">
      <dsp:nvSpPr>
        <dsp:cNvPr id="0" name=""/>
        <dsp:cNvSpPr/>
      </dsp:nvSpPr>
      <dsp:spPr>
        <a:xfrm>
          <a:off x="5925204" y="1733033"/>
          <a:ext cx="2549045" cy="11334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2 364 873,37</a:t>
          </a:r>
        </a:p>
      </dsp:txBody>
      <dsp:txXfrm>
        <a:off x="6333052" y="1733033"/>
        <a:ext cx="2141198" cy="1133452"/>
      </dsp:txXfrm>
    </dsp:sp>
    <dsp:sp modelId="{18AC3412-80B1-4FB7-91AB-A365F60DFFB8}">
      <dsp:nvSpPr>
        <dsp:cNvPr id="0" name=""/>
        <dsp:cNvSpPr/>
      </dsp:nvSpPr>
      <dsp:spPr>
        <a:xfrm>
          <a:off x="4521330" y="577370"/>
          <a:ext cx="1935942" cy="1879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WYKONANIE</a:t>
          </a:r>
        </a:p>
      </dsp:txBody>
      <dsp:txXfrm>
        <a:off x="4804842" y="852640"/>
        <a:ext cx="1368918" cy="13291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C1251-90C3-427B-B8E8-3F4975BD9EA0}">
      <dsp:nvSpPr>
        <dsp:cNvPr id="0" name=""/>
        <dsp:cNvSpPr/>
      </dsp:nvSpPr>
      <dsp:spPr>
        <a:xfrm>
          <a:off x="4257904" y="1925936"/>
          <a:ext cx="2399616" cy="741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552"/>
              </a:lnTo>
              <a:lnTo>
                <a:pt x="2399616" y="489552"/>
              </a:lnTo>
              <a:lnTo>
                <a:pt x="2399616" y="741104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E50A3F-763F-4C68-8EEE-125A826CDD46}">
      <dsp:nvSpPr>
        <dsp:cNvPr id="0" name=""/>
        <dsp:cNvSpPr/>
      </dsp:nvSpPr>
      <dsp:spPr>
        <a:xfrm>
          <a:off x="2289533" y="1925936"/>
          <a:ext cx="1968370" cy="741104"/>
        </a:xfrm>
        <a:custGeom>
          <a:avLst/>
          <a:gdLst/>
          <a:ahLst/>
          <a:cxnLst/>
          <a:rect l="0" t="0" r="0" b="0"/>
          <a:pathLst>
            <a:path>
              <a:moveTo>
                <a:pt x="1968370" y="0"/>
              </a:moveTo>
              <a:lnTo>
                <a:pt x="1968370" y="489552"/>
              </a:lnTo>
              <a:lnTo>
                <a:pt x="0" y="489552"/>
              </a:lnTo>
              <a:lnTo>
                <a:pt x="0" y="741104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4B8A6-F82F-4555-90FD-E19534FEFBDC}">
      <dsp:nvSpPr>
        <dsp:cNvPr id="0" name=""/>
        <dsp:cNvSpPr/>
      </dsp:nvSpPr>
      <dsp:spPr>
        <a:xfrm>
          <a:off x="685807" y="201657"/>
          <a:ext cx="7144193" cy="17242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69E9E7-B79A-450A-8A7F-2FEBD0FC7D07}">
      <dsp:nvSpPr>
        <dsp:cNvPr id="0" name=""/>
        <dsp:cNvSpPr/>
      </dsp:nvSpPr>
      <dsp:spPr>
        <a:xfrm>
          <a:off x="987518" y="488282"/>
          <a:ext cx="7144193" cy="1724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/>
            <a:t>UDZIAŁY WE WPŁYWACH </a:t>
          </a:r>
          <a:br>
            <a:rPr lang="pl-PL" sz="3200" kern="1200" dirty="0"/>
          </a:br>
          <a:r>
            <a:rPr lang="pl-PL" sz="3200" kern="1200" dirty="0"/>
            <a:t>Z  PODATKU DOCHODOWEGO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/>
            <a:t>13 601 122,59 ZŁ</a:t>
          </a:r>
          <a:endParaRPr lang="en-US" sz="3600" kern="1200" dirty="0"/>
        </a:p>
      </dsp:txBody>
      <dsp:txXfrm>
        <a:off x="1038020" y="538784"/>
        <a:ext cx="7043189" cy="1623275"/>
      </dsp:txXfrm>
    </dsp:sp>
    <dsp:sp modelId="{35E97B05-89F5-4B6B-895E-10EFD34F2A01}">
      <dsp:nvSpPr>
        <dsp:cNvPr id="0" name=""/>
        <dsp:cNvSpPr/>
      </dsp:nvSpPr>
      <dsp:spPr>
        <a:xfrm>
          <a:off x="171127" y="2667041"/>
          <a:ext cx="4236813" cy="1575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C458E4-A930-44AD-8150-3F59B82042AA}">
      <dsp:nvSpPr>
        <dsp:cNvPr id="0" name=""/>
        <dsp:cNvSpPr/>
      </dsp:nvSpPr>
      <dsp:spPr>
        <a:xfrm>
          <a:off x="472838" y="2953667"/>
          <a:ext cx="4236813" cy="1575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/>
            <a:t>od osób</a:t>
          </a:r>
          <a:r>
            <a:rPr lang="en-US" sz="2400" b="1" kern="1200" dirty="0"/>
            <a:t> </a:t>
          </a:r>
          <a:r>
            <a:rPr lang="pl-PL" sz="2400" b="1" kern="1200" dirty="0"/>
            <a:t>fizycznych</a:t>
          </a:r>
          <a:r>
            <a:rPr lang="en-US" sz="2400" kern="1200" dirty="0"/>
            <a:t> </a:t>
          </a:r>
          <a:endParaRPr lang="pl-PL" sz="2800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/>
            <a:t>12 814 247,00 zł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( w </a:t>
          </a:r>
          <a:r>
            <a:rPr lang="pl-PL" sz="2000" kern="1200" dirty="0"/>
            <a:t>2017r</a:t>
          </a:r>
          <a:r>
            <a:rPr lang="en-US" sz="2000" kern="1200" dirty="0"/>
            <a:t>. –</a:t>
          </a:r>
          <a:r>
            <a:rPr lang="pl-PL" sz="2000" kern="1200" dirty="0"/>
            <a:t>10 489 230,00 zł)</a:t>
          </a:r>
        </a:p>
      </dsp:txBody>
      <dsp:txXfrm>
        <a:off x="518997" y="2999826"/>
        <a:ext cx="4144495" cy="1483656"/>
      </dsp:txXfrm>
    </dsp:sp>
    <dsp:sp modelId="{872FC395-E629-4EB2-874B-67E5B05A58A3}">
      <dsp:nvSpPr>
        <dsp:cNvPr id="0" name=""/>
        <dsp:cNvSpPr/>
      </dsp:nvSpPr>
      <dsp:spPr>
        <a:xfrm>
          <a:off x="4691325" y="2667041"/>
          <a:ext cx="3932389" cy="15628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E4A5D07-8D39-4057-AFEC-0F4D98E025D8}">
      <dsp:nvSpPr>
        <dsp:cNvPr id="0" name=""/>
        <dsp:cNvSpPr/>
      </dsp:nvSpPr>
      <dsp:spPr>
        <a:xfrm>
          <a:off x="4993037" y="2953667"/>
          <a:ext cx="3932389" cy="1562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/>
            <a:t>od osób prawnych</a:t>
          </a:r>
          <a:r>
            <a:rPr lang="pl-PL" sz="3100" kern="1200" dirty="0"/>
            <a:t> 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/>
            <a:t>786 875,59 </a:t>
          </a:r>
          <a:r>
            <a:rPr lang="en-US" sz="2800" kern="1200" dirty="0" err="1"/>
            <a:t>zł</a:t>
          </a:r>
          <a:r>
            <a:rPr lang="pl-PL" sz="3100" kern="1200" dirty="0"/>
            <a:t> 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( w </a:t>
          </a:r>
          <a:r>
            <a:rPr lang="pl-PL" sz="2000" kern="1200" dirty="0"/>
            <a:t>2017r</a:t>
          </a:r>
          <a:r>
            <a:rPr lang="en-US" sz="2000" kern="1200" dirty="0"/>
            <a:t>. –</a:t>
          </a:r>
          <a:r>
            <a:rPr lang="pl-PL" sz="2000" kern="1200" dirty="0"/>
            <a:t>599 630,70 </a:t>
          </a:r>
          <a:r>
            <a:rPr lang="en-US" sz="2000" kern="1200" dirty="0" err="1"/>
            <a:t>zł</a:t>
          </a:r>
          <a:r>
            <a:rPr lang="en-US" sz="2000" kern="1200" dirty="0"/>
            <a:t>)</a:t>
          </a:r>
        </a:p>
      </dsp:txBody>
      <dsp:txXfrm>
        <a:off x="5038811" y="2999441"/>
        <a:ext cx="3840841" cy="14712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193F7-1A7A-473F-9C9E-A3308286D6F0}">
      <dsp:nvSpPr>
        <dsp:cNvPr id="0" name=""/>
        <dsp:cNvSpPr/>
      </dsp:nvSpPr>
      <dsp:spPr>
        <a:xfrm>
          <a:off x="4195736" y="2436898"/>
          <a:ext cx="3012889" cy="653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556"/>
              </a:lnTo>
              <a:lnTo>
                <a:pt x="3012889" y="445556"/>
              </a:lnTo>
              <a:lnTo>
                <a:pt x="3012889" y="65381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DC8434-034B-40FA-95AE-796D94EE6247}">
      <dsp:nvSpPr>
        <dsp:cNvPr id="0" name=""/>
        <dsp:cNvSpPr/>
      </dsp:nvSpPr>
      <dsp:spPr>
        <a:xfrm>
          <a:off x="4150016" y="2436898"/>
          <a:ext cx="91440" cy="6538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5556"/>
              </a:lnTo>
              <a:lnTo>
                <a:pt x="126347" y="445556"/>
              </a:lnTo>
              <a:lnTo>
                <a:pt x="126347" y="65381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7104EC-AB05-4DCB-AEA7-011C96CF861B}">
      <dsp:nvSpPr>
        <dsp:cNvPr id="0" name=""/>
        <dsp:cNvSpPr/>
      </dsp:nvSpPr>
      <dsp:spPr>
        <a:xfrm>
          <a:off x="1263473" y="2436898"/>
          <a:ext cx="2932262" cy="653815"/>
        </a:xfrm>
        <a:custGeom>
          <a:avLst/>
          <a:gdLst/>
          <a:ahLst/>
          <a:cxnLst/>
          <a:rect l="0" t="0" r="0" b="0"/>
          <a:pathLst>
            <a:path>
              <a:moveTo>
                <a:pt x="2932262" y="0"/>
              </a:moveTo>
              <a:lnTo>
                <a:pt x="2932262" y="445556"/>
              </a:lnTo>
              <a:lnTo>
                <a:pt x="0" y="445556"/>
              </a:lnTo>
              <a:lnTo>
                <a:pt x="0" y="65381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6C613A-8921-41F3-B1F8-43A62A931A73}">
      <dsp:nvSpPr>
        <dsp:cNvPr id="0" name=""/>
        <dsp:cNvSpPr/>
      </dsp:nvSpPr>
      <dsp:spPr>
        <a:xfrm>
          <a:off x="351085" y="1009368"/>
          <a:ext cx="7689301" cy="14275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63B74-0532-4B48-B59C-3846EE6AA65D}">
      <dsp:nvSpPr>
        <dsp:cNvPr id="0" name=""/>
        <dsp:cNvSpPr/>
      </dsp:nvSpPr>
      <dsp:spPr>
        <a:xfrm>
          <a:off x="600871" y="1246665"/>
          <a:ext cx="7689301" cy="1427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SUBWENCJA OGÓLNA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14 040 105,00 ZŁ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2682" y="1288476"/>
        <a:ext cx="7605679" cy="1343907"/>
      </dsp:txXfrm>
    </dsp:sp>
    <dsp:sp modelId="{53BD552E-3B52-43A7-B3DF-94F2854E3E62}">
      <dsp:nvSpPr>
        <dsp:cNvPr id="0" name=""/>
        <dsp:cNvSpPr/>
      </dsp:nvSpPr>
      <dsp:spPr>
        <a:xfrm>
          <a:off x="4381" y="3090714"/>
          <a:ext cx="2518184" cy="1709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AC006-D8DB-4B5B-8C2B-45D359027B9C}">
      <dsp:nvSpPr>
        <dsp:cNvPr id="0" name=""/>
        <dsp:cNvSpPr/>
      </dsp:nvSpPr>
      <dsp:spPr>
        <a:xfrm>
          <a:off x="254168" y="3328011"/>
          <a:ext cx="2518184" cy="17097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c</a:t>
          </a:r>
          <a:r>
            <a:rPr lang="en-US" sz="1800" kern="1200" dirty="0" err="1"/>
            <a:t>zęść</a:t>
          </a:r>
          <a:r>
            <a:rPr lang="en-US" sz="1800" kern="1200" dirty="0"/>
            <a:t> </a:t>
          </a:r>
          <a:r>
            <a:rPr lang="en-US" sz="1800" kern="1200" dirty="0" err="1"/>
            <a:t>oświatowa</a:t>
          </a:r>
          <a:r>
            <a:rPr lang="en-US" sz="1800" kern="1200" dirty="0"/>
            <a:t> </a:t>
          </a:r>
          <a:endParaRPr lang="pl-PL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12 704 226,00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zł</a:t>
          </a:r>
          <a:r>
            <a:rPr lang="en-US" sz="1800" b="1" kern="1200" dirty="0"/>
            <a:t> </a:t>
          </a:r>
          <a:endParaRPr lang="pl-PL" sz="1800" b="1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( w 2017 r. – </a:t>
          </a:r>
          <a:endParaRPr lang="pl-PL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12 591 153,00 </a:t>
          </a:r>
          <a:r>
            <a:rPr lang="en-US" sz="1800" kern="1200" dirty="0" err="1"/>
            <a:t>zł</a:t>
          </a:r>
          <a:r>
            <a:rPr lang="en-US" sz="1800" kern="1200" dirty="0"/>
            <a:t> )</a:t>
          </a:r>
        </a:p>
      </dsp:txBody>
      <dsp:txXfrm>
        <a:off x="304246" y="3378089"/>
        <a:ext cx="2418028" cy="1609638"/>
      </dsp:txXfrm>
    </dsp:sp>
    <dsp:sp modelId="{6804463E-CD6E-455F-98B0-4F7477B93B8B}">
      <dsp:nvSpPr>
        <dsp:cNvPr id="0" name=""/>
        <dsp:cNvSpPr/>
      </dsp:nvSpPr>
      <dsp:spPr>
        <a:xfrm>
          <a:off x="3022138" y="3090714"/>
          <a:ext cx="2508449" cy="19714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0AEB7-DCA6-42F4-BD98-A0D34CFE80E5}">
      <dsp:nvSpPr>
        <dsp:cNvPr id="0" name=""/>
        <dsp:cNvSpPr/>
      </dsp:nvSpPr>
      <dsp:spPr>
        <a:xfrm>
          <a:off x="3271925" y="3328011"/>
          <a:ext cx="2508449" cy="1971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c</a:t>
          </a:r>
          <a:r>
            <a:rPr lang="en-US" sz="1800" kern="1200" dirty="0" err="1"/>
            <a:t>zęść</a:t>
          </a:r>
          <a:r>
            <a:rPr lang="en-US" sz="1800" kern="1200" dirty="0"/>
            <a:t> </a:t>
          </a:r>
          <a:r>
            <a:rPr lang="en-US" sz="1800" kern="1200" dirty="0" err="1"/>
            <a:t>równoważaca</a:t>
          </a:r>
          <a:r>
            <a:rPr lang="en-US" sz="1800" kern="1200" dirty="0"/>
            <a:t> </a:t>
          </a:r>
          <a:endParaRPr lang="pl-PL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70 199,00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zł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pl-PL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( w 2017 r. – </a:t>
          </a:r>
          <a:endParaRPr lang="pl-PL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96 263,00 </a:t>
          </a:r>
          <a:r>
            <a:rPr lang="en-US" sz="1800" kern="1200" dirty="0" err="1"/>
            <a:t>zł</a:t>
          </a:r>
          <a:r>
            <a:rPr lang="en-US" sz="1800" kern="1200" dirty="0"/>
            <a:t>)</a:t>
          </a:r>
        </a:p>
      </dsp:txBody>
      <dsp:txXfrm>
        <a:off x="3329668" y="3385754"/>
        <a:ext cx="2392963" cy="1855988"/>
      </dsp:txXfrm>
    </dsp:sp>
    <dsp:sp modelId="{4F9628DA-4E50-4523-8E1F-A8EFA16BA834}">
      <dsp:nvSpPr>
        <dsp:cNvPr id="0" name=""/>
        <dsp:cNvSpPr/>
      </dsp:nvSpPr>
      <dsp:spPr>
        <a:xfrm>
          <a:off x="6030161" y="3090714"/>
          <a:ext cx="2356929" cy="18409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DC19B-9F64-4EF9-8CCD-4BE3C3620D24}">
      <dsp:nvSpPr>
        <dsp:cNvPr id="0" name=""/>
        <dsp:cNvSpPr/>
      </dsp:nvSpPr>
      <dsp:spPr>
        <a:xfrm>
          <a:off x="6279947" y="3328011"/>
          <a:ext cx="2356929" cy="18409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c</a:t>
          </a:r>
          <a:r>
            <a:rPr lang="en-US" sz="1800" kern="1200" dirty="0" err="1"/>
            <a:t>zęść</a:t>
          </a:r>
          <a:r>
            <a:rPr lang="en-US" sz="1800" kern="1200" dirty="0"/>
            <a:t> </a:t>
          </a:r>
          <a:r>
            <a:rPr lang="en-US" sz="1800" kern="1200" dirty="0" err="1"/>
            <a:t>wyrównawcza</a:t>
          </a:r>
          <a:r>
            <a:rPr lang="en-US" sz="1800" kern="1200" dirty="0"/>
            <a:t>  </a:t>
          </a:r>
          <a:endParaRPr lang="pl-PL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1 265 680,00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zł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pl-PL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(w 2017r. </a:t>
          </a:r>
          <a:r>
            <a:rPr lang="pl-PL" sz="1800" kern="1200" dirty="0"/>
            <a:t>-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1 210 560,00 </a:t>
          </a:r>
          <a:r>
            <a:rPr lang="en-US" sz="1800" kern="1200" dirty="0" err="1"/>
            <a:t>zł</a:t>
          </a:r>
          <a:r>
            <a:rPr lang="en-US" sz="1800" kern="1200" dirty="0"/>
            <a:t>)</a:t>
          </a:r>
        </a:p>
      </dsp:txBody>
      <dsp:txXfrm>
        <a:off x="6333866" y="3381930"/>
        <a:ext cx="2249091" cy="17330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627EA-904D-4E5F-A151-0BAFB73DF861}">
      <dsp:nvSpPr>
        <dsp:cNvPr id="0" name=""/>
        <dsp:cNvSpPr/>
      </dsp:nvSpPr>
      <dsp:spPr>
        <a:xfrm>
          <a:off x="320565" y="45678"/>
          <a:ext cx="870114" cy="8701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64678E-3E97-47B0-83DB-D72F904E1DAF}">
      <dsp:nvSpPr>
        <dsp:cNvPr id="0" name=""/>
        <dsp:cNvSpPr/>
      </dsp:nvSpPr>
      <dsp:spPr>
        <a:xfrm>
          <a:off x="503289" y="228402"/>
          <a:ext cx="504666" cy="50466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3772A-0989-43A1-AF34-9318A15ADAD7}">
      <dsp:nvSpPr>
        <dsp:cNvPr id="0" name=""/>
        <dsp:cNvSpPr/>
      </dsp:nvSpPr>
      <dsp:spPr>
        <a:xfrm>
          <a:off x="1377132" y="45678"/>
          <a:ext cx="2050982" cy="8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>
              <a:latin typeface="Trebuchet MS"/>
            </a:rPr>
            <a:t>Na zadania własne </a:t>
          </a:r>
          <a:r>
            <a:rPr lang="pl-PL" sz="1200" kern="1200">
              <a:latin typeface="Trebuchet MS"/>
            </a:rPr>
            <a:t/>
          </a:r>
          <a:br>
            <a:rPr lang="pl-PL" sz="1200" kern="1200">
              <a:latin typeface="Trebuchet MS"/>
            </a:rPr>
          </a:br>
          <a:r>
            <a:rPr lang="pl-PL" sz="1600" b="1" kern="1200">
              <a:latin typeface="Trebuchet MS"/>
            </a:rPr>
            <a:t>948 996,53 zł</a:t>
          </a:r>
          <a:endParaRPr lang="pl-PL" sz="1200" b="1" kern="1200">
            <a:latin typeface="Trebuchet MS"/>
          </a:endParaRPr>
        </a:p>
      </dsp:txBody>
      <dsp:txXfrm>
        <a:off x="1377132" y="45678"/>
        <a:ext cx="2050982" cy="870114"/>
      </dsp:txXfrm>
    </dsp:sp>
    <dsp:sp modelId="{FAC620C2-88DB-411D-BBE9-26189B19AB54}">
      <dsp:nvSpPr>
        <dsp:cNvPr id="0" name=""/>
        <dsp:cNvSpPr/>
      </dsp:nvSpPr>
      <dsp:spPr>
        <a:xfrm>
          <a:off x="3785484" y="45678"/>
          <a:ext cx="870114" cy="8701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23DEC-DE52-4B57-86B4-624EC5062103}">
      <dsp:nvSpPr>
        <dsp:cNvPr id="0" name=""/>
        <dsp:cNvSpPr/>
      </dsp:nvSpPr>
      <dsp:spPr>
        <a:xfrm>
          <a:off x="3968208" y="228402"/>
          <a:ext cx="504666" cy="50466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898AC3-C4D6-4997-B3BC-338DD289CB32}">
      <dsp:nvSpPr>
        <dsp:cNvPr id="0" name=""/>
        <dsp:cNvSpPr/>
      </dsp:nvSpPr>
      <dsp:spPr>
        <a:xfrm>
          <a:off x="4842051" y="45678"/>
          <a:ext cx="2050982" cy="8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/>
            <a:t>Na zadania zlecone </a:t>
          </a:r>
          <a:r>
            <a:rPr lang="pl-PL" sz="1200" kern="1200"/>
            <a:t/>
          </a:r>
          <a:br>
            <a:rPr lang="pl-PL" sz="1200" kern="1200"/>
          </a:br>
          <a:r>
            <a:rPr lang="pl-PL" sz="1600" b="1" kern="1200"/>
            <a:t>15 952 518,01 zł</a:t>
          </a:r>
        </a:p>
      </dsp:txBody>
      <dsp:txXfrm>
        <a:off x="4842051" y="45678"/>
        <a:ext cx="2050982" cy="870114"/>
      </dsp:txXfrm>
    </dsp:sp>
    <dsp:sp modelId="{A483C75C-373E-434D-97BD-ADC7B767CF8D}">
      <dsp:nvSpPr>
        <dsp:cNvPr id="0" name=""/>
        <dsp:cNvSpPr/>
      </dsp:nvSpPr>
      <dsp:spPr>
        <a:xfrm>
          <a:off x="320565" y="1611684"/>
          <a:ext cx="870114" cy="8701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D03A8B-3EEF-4018-9E88-50918639A980}">
      <dsp:nvSpPr>
        <dsp:cNvPr id="0" name=""/>
        <dsp:cNvSpPr/>
      </dsp:nvSpPr>
      <dsp:spPr>
        <a:xfrm>
          <a:off x="503289" y="1794407"/>
          <a:ext cx="504666" cy="50466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D8FA4-6637-4170-9EB9-749A14704DE9}">
      <dsp:nvSpPr>
        <dsp:cNvPr id="0" name=""/>
        <dsp:cNvSpPr/>
      </dsp:nvSpPr>
      <dsp:spPr>
        <a:xfrm>
          <a:off x="1377132" y="1611684"/>
          <a:ext cx="2050982" cy="8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/>
            <a:t>Na dofinansowanie zadania – Rozbudowa drogi gminnej w m. Chełmno </a:t>
          </a:r>
          <a:r>
            <a:rPr lang="pl-PL" sz="1200" kern="1200"/>
            <a:t/>
          </a:r>
          <a:br>
            <a:rPr lang="pl-PL" sz="1200" kern="1200"/>
          </a:br>
          <a:r>
            <a:rPr lang="pl-PL" sz="1200" kern="1200"/>
            <a:t> </a:t>
          </a:r>
          <a:r>
            <a:rPr lang="pl-PL" sz="1600" b="1" kern="1200"/>
            <a:t>1 397 952,00 </a:t>
          </a:r>
          <a:r>
            <a:rPr lang="pl-PL" sz="1200" kern="1200"/>
            <a:t>zł</a:t>
          </a:r>
        </a:p>
      </dsp:txBody>
      <dsp:txXfrm>
        <a:off x="1377132" y="1611684"/>
        <a:ext cx="2050982" cy="870114"/>
      </dsp:txXfrm>
    </dsp:sp>
    <dsp:sp modelId="{19484FAB-3194-40F0-A200-68A0D85B7FA4}">
      <dsp:nvSpPr>
        <dsp:cNvPr id="0" name=""/>
        <dsp:cNvSpPr/>
      </dsp:nvSpPr>
      <dsp:spPr>
        <a:xfrm>
          <a:off x="3785484" y="1611684"/>
          <a:ext cx="870114" cy="87011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8A1480-D5DE-4DBF-A28B-26459C734578}">
      <dsp:nvSpPr>
        <dsp:cNvPr id="0" name=""/>
        <dsp:cNvSpPr/>
      </dsp:nvSpPr>
      <dsp:spPr>
        <a:xfrm>
          <a:off x="3968208" y="1794407"/>
          <a:ext cx="504666" cy="50466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90426-BB6B-4D4C-9A51-E32C331DA3FC}">
      <dsp:nvSpPr>
        <dsp:cNvPr id="0" name=""/>
        <dsp:cNvSpPr/>
      </dsp:nvSpPr>
      <dsp:spPr>
        <a:xfrm>
          <a:off x="4765775" y="1629599"/>
          <a:ext cx="2050982" cy="8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/>
            <a:t>Na realizację zadań wynikających z odrębnych ustaw </a:t>
          </a:r>
          <a:r>
            <a:rPr lang="pl-PL" sz="1200" kern="1200"/>
            <a:t/>
          </a:r>
          <a:br>
            <a:rPr lang="pl-PL" sz="1200" kern="1200"/>
          </a:br>
          <a:r>
            <a:rPr lang="pl-PL" sz="1600" b="1" kern="1200"/>
            <a:t>5 655,00 zł</a:t>
          </a:r>
        </a:p>
      </dsp:txBody>
      <dsp:txXfrm>
        <a:off x="4765775" y="1629599"/>
        <a:ext cx="2050982" cy="870114"/>
      </dsp:txXfrm>
    </dsp:sp>
    <dsp:sp modelId="{2D88EB15-F3D8-4D34-8D7C-9426EF37746B}">
      <dsp:nvSpPr>
        <dsp:cNvPr id="0" name=""/>
        <dsp:cNvSpPr/>
      </dsp:nvSpPr>
      <dsp:spPr>
        <a:xfrm>
          <a:off x="320565" y="3177689"/>
          <a:ext cx="870114" cy="87011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A63514-E4E9-49A5-9A1B-36687ED466E1}">
      <dsp:nvSpPr>
        <dsp:cNvPr id="0" name=""/>
        <dsp:cNvSpPr/>
      </dsp:nvSpPr>
      <dsp:spPr>
        <a:xfrm>
          <a:off x="503289" y="3360413"/>
          <a:ext cx="504666" cy="50466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AAB4A-26F8-44F1-94B0-E5E51DA95112}">
      <dsp:nvSpPr>
        <dsp:cNvPr id="0" name=""/>
        <dsp:cNvSpPr/>
      </dsp:nvSpPr>
      <dsp:spPr>
        <a:xfrm>
          <a:off x="1377132" y="3177689"/>
          <a:ext cx="2050982" cy="8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/>
            <a:t>Na zadania realizowane na mocy porozumień z organami administracji rządowej </a:t>
          </a:r>
          <a:r>
            <a:rPr lang="pl-PL" sz="1200" kern="1200"/>
            <a:t/>
          </a:r>
          <a:br>
            <a:rPr lang="pl-PL" sz="1200" kern="1200"/>
          </a:br>
          <a:r>
            <a:rPr lang="pl-PL" sz="1600" b="1" kern="1200"/>
            <a:t>4 476,00 zł</a:t>
          </a:r>
          <a:endParaRPr lang="pl-PL" sz="1200" b="1" kern="1200"/>
        </a:p>
      </dsp:txBody>
      <dsp:txXfrm>
        <a:off x="1377132" y="3177689"/>
        <a:ext cx="2050982" cy="870114"/>
      </dsp:txXfrm>
    </dsp:sp>
    <dsp:sp modelId="{56AFEE33-CB29-4884-9F3E-FA465974BBBC}">
      <dsp:nvSpPr>
        <dsp:cNvPr id="0" name=""/>
        <dsp:cNvSpPr/>
      </dsp:nvSpPr>
      <dsp:spPr>
        <a:xfrm>
          <a:off x="3785484" y="3177689"/>
          <a:ext cx="870114" cy="8701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E414C-9459-49F0-9871-C61FECB2A4D6}">
      <dsp:nvSpPr>
        <dsp:cNvPr id="0" name=""/>
        <dsp:cNvSpPr/>
      </dsp:nvSpPr>
      <dsp:spPr>
        <a:xfrm>
          <a:off x="3968208" y="3360413"/>
          <a:ext cx="504666" cy="50466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0DA31-CECB-46F2-A2F8-509A9C12F02E}">
      <dsp:nvSpPr>
        <dsp:cNvPr id="0" name=""/>
        <dsp:cNvSpPr/>
      </dsp:nvSpPr>
      <dsp:spPr>
        <a:xfrm>
          <a:off x="4842051" y="3177689"/>
          <a:ext cx="2050982" cy="8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/>
            <a:t>Na realizację zadań bieżących gmin z zakresu edukacyjnej opieki wychowawczej finansowanej w całości przez budżet państwa w ramach programów rządowych</a:t>
          </a:r>
          <a:r>
            <a:rPr lang="pl-PL" sz="1100" kern="1200"/>
            <a:t> </a:t>
          </a:r>
          <a:br>
            <a:rPr lang="pl-PL" sz="1100" kern="1200"/>
          </a:br>
          <a:r>
            <a:rPr lang="pl-PL" sz="1600" b="1" kern="1200"/>
            <a:t>242,00 z</a:t>
          </a:r>
          <a:r>
            <a:rPr lang="pl-PL" sz="1600" kern="1200"/>
            <a:t>ł</a:t>
          </a:r>
          <a:endParaRPr lang="pl-PL" sz="1100" kern="1200"/>
        </a:p>
      </dsp:txBody>
      <dsp:txXfrm>
        <a:off x="4842051" y="3177689"/>
        <a:ext cx="2050982" cy="8701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C8017-7C23-4655-B27D-E6BB10BEDB89}">
      <dsp:nvSpPr>
        <dsp:cNvPr id="0" name=""/>
        <dsp:cNvSpPr/>
      </dsp:nvSpPr>
      <dsp:spPr>
        <a:xfrm>
          <a:off x="527272" y="1710540"/>
          <a:ext cx="2227590" cy="5234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832 267,23</a:t>
          </a:r>
        </a:p>
      </dsp:txBody>
      <dsp:txXfrm>
        <a:off x="883687" y="1710540"/>
        <a:ext cx="1871175" cy="523438"/>
      </dsp:txXfrm>
    </dsp:sp>
    <dsp:sp modelId="{88B489EF-5EAA-4311-8D97-DA3629D9707B}">
      <dsp:nvSpPr>
        <dsp:cNvPr id="0" name=""/>
        <dsp:cNvSpPr/>
      </dsp:nvSpPr>
      <dsp:spPr>
        <a:xfrm>
          <a:off x="1110453" y="133968"/>
          <a:ext cx="1774707" cy="1482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solidFill>
                <a:schemeClr val="accent2">
                  <a:lumMod val="75000"/>
                </a:schemeClr>
              </a:solidFill>
            </a:rPr>
            <a:t>Wydatki bieżące</a:t>
          </a:r>
        </a:p>
      </dsp:txBody>
      <dsp:txXfrm>
        <a:off x="1370353" y="351038"/>
        <a:ext cx="1254907" cy="1048108"/>
      </dsp:txXfrm>
    </dsp:sp>
    <dsp:sp modelId="{80806944-83F5-4EEE-874C-2C61A546CB8D}">
      <dsp:nvSpPr>
        <dsp:cNvPr id="0" name=""/>
        <dsp:cNvSpPr/>
      </dsp:nvSpPr>
      <dsp:spPr>
        <a:xfrm>
          <a:off x="3719913" y="1735267"/>
          <a:ext cx="2445868" cy="5320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291 015,14</a:t>
          </a:r>
        </a:p>
      </dsp:txBody>
      <dsp:txXfrm>
        <a:off x="4111252" y="1735267"/>
        <a:ext cx="2054529" cy="532054"/>
      </dsp:txXfrm>
    </dsp:sp>
    <dsp:sp modelId="{5DB47068-88D4-4EF3-B7D3-9C1268A69EC2}">
      <dsp:nvSpPr>
        <dsp:cNvPr id="0" name=""/>
        <dsp:cNvSpPr/>
      </dsp:nvSpPr>
      <dsp:spPr>
        <a:xfrm>
          <a:off x="4281647" y="240715"/>
          <a:ext cx="1687711" cy="14158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solidFill>
                <a:schemeClr val="accent2">
                  <a:lumMod val="75000"/>
                </a:schemeClr>
              </a:solidFill>
            </a:rPr>
            <a:t>Wydatki majątkowe</a:t>
          </a:r>
        </a:p>
      </dsp:txBody>
      <dsp:txXfrm>
        <a:off x="4528807" y="448064"/>
        <a:ext cx="1193391" cy="10011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C6354-D1CB-4CA6-A605-7C83442F8819}">
      <dsp:nvSpPr>
        <dsp:cNvPr id="0" name=""/>
        <dsp:cNvSpPr/>
      </dsp:nvSpPr>
      <dsp:spPr>
        <a:xfrm>
          <a:off x="1623452" y="1643615"/>
          <a:ext cx="2608173" cy="12228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1 125 800,45</a:t>
          </a:r>
        </a:p>
      </dsp:txBody>
      <dsp:txXfrm>
        <a:off x="2040760" y="1643615"/>
        <a:ext cx="2190865" cy="1222870"/>
      </dsp:txXfrm>
    </dsp:sp>
    <dsp:sp modelId="{EC7BB4B3-4819-4A03-920B-91D8AF03A8AD}">
      <dsp:nvSpPr>
        <dsp:cNvPr id="0" name=""/>
        <dsp:cNvSpPr/>
      </dsp:nvSpPr>
      <dsp:spPr>
        <a:xfrm>
          <a:off x="233835" y="594463"/>
          <a:ext cx="1947175" cy="19757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PLAN</a:t>
          </a:r>
        </a:p>
      </dsp:txBody>
      <dsp:txXfrm>
        <a:off x="518992" y="883801"/>
        <a:ext cx="1376861" cy="1397049"/>
      </dsp:txXfrm>
    </dsp:sp>
    <dsp:sp modelId="{D7560ACB-A379-4C1A-81A1-14E1055D5085}">
      <dsp:nvSpPr>
        <dsp:cNvPr id="0" name=""/>
        <dsp:cNvSpPr/>
      </dsp:nvSpPr>
      <dsp:spPr>
        <a:xfrm>
          <a:off x="5925204" y="1733033"/>
          <a:ext cx="2549045" cy="11334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1 123 282,37</a:t>
          </a:r>
        </a:p>
      </dsp:txBody>
      <dsp:txXfrm>
        <a:off x="6333052" y="1733033"/>
        <a:ext cx="2141198" cy="1133452"/>
      </dsp:txXfrm>
    </dsp:sp>
    <dsp:sp modelId="{18AC3412-80B1-4FB7-91AB-A365F60DFFB8}">
      <dsp:nvSpPr>
        <dsp:cNvPr id="0" name=""/>
        <dsp:cNvSpPr/>
      </dsp:nvSpPr>
      <dsp:spPr>
        <a:xfrm>
          <a:off x="4521330" y="577370"/>
          <a:ext cx="1935942" cy="1879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WYKONANIE</a:t>
          </a:r>
        </a:p>
      </dsp:txBody>
      <dsp:txXfrm>
        <a:off x="4804842" y="852640"/>
        <a:ext cx="1368918" cy="1329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rostokąt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0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 rtl="0"/>
            <a:endParaRPr lang="pl-PL">
              <a:latin typeface="Arial" panose="020B0604020202020204" pitchFamily="34" charset="0"/>
            </a:endParaRPr>
          </a:p>
        </p:txBody>
      </p:sp>
      <p:sp>
        <p:nvSpPr>
          <p:cNvPr id="34819" name="Prostokąt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62" y="0"/>
            <a:ext cx="2946275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0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 rtl="0"/>
            <a:fld id="{B06FE334-EA4B-471D-9556-DE9DAE4A0188}" type="datetime1">
              <a:rPr lang="pl-PL" smtClean="0">
                <a:latin typeface="Arial" panose="020B0604020202020204" pitchFamily="34" charset="0"/>
              </a:rPr>
              <a:t>2019-06-18</a:t>
            </a:fld>
            <a:endParaRPr lang="pl-PL">
              <a:latin typeface="Arial" panose="020B0604020202020204" pitchFamily="34" charset="0"/>
            </a:endParaRPr>
          </a:p>
        </p:txBody>
      </p:sp>
      <p:sp>
        <p:nvSpPr>
          <p:cNvPr id="34820" name="Prostokąt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72"/>
            <a:ext cx="2946275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0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 rtl="0"/>
            <a:endParaRPr lang="pl-PL">
              <a:latin typeface="Arial" panose="020B0604020202020204" pitchFamily="34" charset="0"/>
            </a:endParaRPr>
          </a:p>
        </p:txBody>
      </p:sp>
      <p:sp>
        <p:nvSpPr>
          <p:cNvPr id="34821" name="Prostokąt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62" y="9428272"/>
            <a:ext cx="2946275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0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 rtl="0"/>
            <a:fld id="{F0B6EC5B-DE15-4B62-9DC0-DE1BD893DD16}" type="slidenum">
              <a:rPr lang="pl-PL" smtClean="0">
                <a:latin typeface="Arial" panose="020B0604020202020204" pitchFamily="34" charset="0"/>
              </a:rPr>
              <a:pPr rtl="0"/>
              <a:t>‹#›</a:t>
            </a:fld>
            <a:endParaRPr 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8682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rostokąt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0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endParaRPr lang="pl-PL" noProof="0"/>
          </a:p>
        </p:txBody>
      </p:sp>
      <p:sp>
        <p:nvSpPr>
          <p:cNvPr id="26627" name="Prostokąt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0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fld id="{5EE64CAA-5DD3-47A6-8CB2-EF4C1EF07064}" type="datetime1">
              <a:rPr lang="pl-PL" noProof="0" smtClean="0"/>
              <a:t>2019-06-18</a:t>
            </a:fld>
            <a:endParaRPr lang="pl-PL" noProof="0"/>
          </a:p>
        </p:txBody>
      </p:sp>
      <p:sp>
        <p:nvSpPr>
          <p:cNvPr id="26628" name="Prostokąt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Prostokąt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383" y="4715831"/>
            <a:ext cx="5436909" cy="446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26630" name="Prostokąt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72"/>
            <a:ext cx="2946275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0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endParaRPr lang="pl-PL" noProof="0"/>
          </a:p>
        </p:txBody>
      </p:sp>
      <p:sp>
        <p:nvSpPr>
          <p:cNvPr id="26631" name="Prostokąt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8272"/>
            <a:ext cx="2946275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rtlCol="0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fld id="{823FACB9-4E35-4CB3-835A-2EBF55FAEDE3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9718694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9512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7094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2818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6957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3218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9265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5950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2588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60357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9213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5175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84540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15461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2588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71563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04470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4689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0122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0122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0122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0122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1241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62981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2461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48180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pl-PL" smtClean="0"/>
              <a:pPr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0122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pl-PL" smtClean="0"/>
              <a:pPr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20325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pl-PL" smtClean="0"/>
              <a:pPr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95048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pl-PL" smtClean="0"/>
              <a:pPr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08858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pl-PL" smtClean="0"/>
              <a:pPr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9712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6782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8714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1164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3486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4491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FACB9-4E35-4CB3-835A-2EBF55FAEDE3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915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07B2-DD22-4B50-A9CD-E16428B56805}" type="datetime1">
              <a:rPr lang="pl-PL" altLang="en-US" noProof="0" smtClean="0"/>
              <a:t>2019-06-18</a:t>
            </a:fld>
            <a:endParaRPr lang="pl-PL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noProof="0"/>
              <a:t>Dodaj stopkę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19E-5338-4B55-81DC-57EAC9440FD0}" type="slidenum">
              <a:rPr lang="pl-PL" altLang="en-US" noProof="0" smtClean="0"/>
              <a:pPr/>
              <a:t>‹#›</a:t>
            </a:fld>
            <a:endParaRPr lang="pl-PL" altLang="en-US" noProof="0"/>
          </a:p>
        </p:txBody>
      </p:sp>
    </p:spTree>
    <p:extLst>
      <p:ext uri="{BB962C8B-B14F-4D97-AF65-F5344CB8AC3E}">
        <p14:creationId xmlns:p14="http://schemas.microsoft.com/office/powerpoint/2010/main" val="82823112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07B2-DD22-4B50-A9CD-E16428B56805}" type="datetime1">
              <a:rPr lang="pl-PL" altLang="en-US" noProof="0" smtClean="0"/>
              <a:t>2019-06-18</a:t>
            </a:fld>
            <a:endParaRPr lang="pl-PL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noProof="0"/>
              <a:t>Dodaj stopkę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19E-5338-4B55-81DC-57EAC9440FD0}" type="slidenum">
              <a:rPr lang="pl-PL" altLang="en-US" noProof="0" smtClean="0"/>
              <a:pPr/>
              <a:t>‹#›</a:t>
            </a:fld>
            <a:endParaRPr lang="pl-PL" altLang="en-US" noProof="0"/>
          </a:p>
        </p:txBody>
      </p:sp>
    </p:spTree>
    <p:extLst>
      <p:ext uri="{BB962C8B-B14F-4D97-AF65-F5344CB8AC3E}">
        <p14:creationId xmlns:p14="http://schemas.microsoft.com/office/powerpoint/2010/main" val="373988730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07B2-DD22-4B50-A9CD-E16428B56805}" type="datetime1">
              <a:rPr lang="pl-PL" altLang="en-US" noProof="0" smtClean="0"/>
              <a:t>2019-06-18</a:t>
            </a:fld>
            <a:endParaRPr lang="pl-PL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noProof="0"/>
              <a:t>Dodaj stopkę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19E-5338-4B55-81DC-57EAC9440FD0}" type="slidenum">
              <a:rPr lang="pl-PL" altLang="en-US" noProof="0" smtClean="0"/>
              <a:pPr/>
              <a:t>‹#›</a:t>
            </a:fld>
            <a:endParaRPr lang="pl-PL" altLang="en-US" noProof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943043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07B2-DD22-4B50-A9CD-E16428B56805}" type="datetime1">
              <a:rPr lang="pl-PL" altLang="en-US" noProof="0" smtClean="0"/>
              <a:t>2019-06-18</a:t>
            </a:fld>
            <a:endParaRPr lang="pl-PL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noProof="0"/>
              <a:t>Dodaj stopkę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19E-5338-4B55-81DC-57EAC9440FD0}" type="slidenum">
              <a:rPr lang="pl-PL" altLang="en-US" noProof="0" smtClean="0"/>
              <a:pPr/>
              <a:t>‹#›</a:t>
            </a:fld>
            <a:endParaRPr lang="pl-PL" altLang="en-US" noProof="0"/>
          </a:p>
        </p:txBody>
      </p:sp>
    </p:spTree>
    <p:extLst>
      <p:ext uri="{BB962C8B-B14F-4D97-AF65-F5344CB8AC3E}">
        <p14:creationId xmlns:p14="http://schemas.microsoft.com/office/powerpoint/2010/main" val="425464083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07B2-DD22-4B50-A9CD-E16428B56805}" type="datetime1">
              <a:rPr lang="pl-PL" altLang="en-US" noProof="0" smtClean="0"/>
              <a:t>2019-06-18</a:t>
            </a:fld>
            <a:endParaRPr lang="pl-PL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noProof="0"/>
              <a:t>Dodaj stopkę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19E-5338-4B55-81DC-57EAC9440FD0}" type="slidenum">
              <a:rPr lang="pl-PL" altLang="en-US" noProof="0" smtClean="0"/>
              <a:pPr/>
              <a:t>‹#›</a:t>
            </a:fld>
            <a:endParaRPr lang="pl-PL" altLang="en-US" noProof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972840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07B2-DD22-4B50-A9CD-E16428B56805}" type="datetime1">
              <a:rPr lang="pl-PL" altLang="en-US" noProof="0" smtClean="0"/>
              <a:t>2019-06-18</a:t>
            </a:fld>
            <a:endParaRPr lang="pl-PL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noProof="0"/>
              <a:t>Dodaj stopkę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19E-5338-4B55-81DC-57EAC9440FD0}" type="slidenum">
              <a:rPr lang="pl-PL" altLang="en-US" noProof="0" smtClean="0"/>
              <a:pPr/>
              <a:t>‹#›</a:t>
            </a:fld>
            <a:endParaRPr lang="pl-PL" altLang="en-US" noProof="0"/>
          </a:p>
        </p:txBody>
      </p:sp>
    </p:spTree>
    <p:extLst>
      <p:ext uri="{BB962C8B-B14F-4D97-AF65-F5344CB8AC3E}">
        <p14:creationId xmlns:p14="http://schemas.microsoft.com/office/powerpoint/2010/main" val="371233343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07B2-DD22-4B50-A9CD-E16428B56805}" type="datetime1">
              <a:rPr lang="pl-PL" altLang="en-US" noProof="0" smtClean="0"/>
              <a:t>2019-06-18</a:t>
            </a:fld>
            <a:endParaRPr lang="pl-PL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noProof="0"/>
              <a:t>Dodaj stopkę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19E-5338-4B55-81DC-57EAC9440FD0}" type="slidenum">
              <a:rPr lang="pl-PL" altLang="en-US" noProof="0" smtClean="0"/>
              <a:pPr/>
              <a:t>‹#›</a:t>
            </a:fld>
            <a:endParaRPr lang="pl-PL" altLang="en-US" noProof="0"/>
          </a:p>
        </p:txBody>
      </p:sp>
    </p:spTree>
    <p:extLst>
      <p:ext uri="{BB962C8B-B14F-4D97-AF65-F5344CB8AC3E}">
        <p14:creationId xmlns:p14="http://schemas.microsoft.com/office/powerpoint/2010/main" val="219732558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07B2-DD22-4B50-A9CD-E16428B56805}" type="datetime1">
              <a:rPr lang="pl-PL" altLang="en-US" noProof="0" smtClean="0"/>
              <a:t>2019-06-18</a:t>
            </a:fld>
            <a:endParaRPr lang="pl-PL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noProof="0"/>
              <a:t>Dodaj stopkę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19E-5338-4B55-81DC-57EAC9440FD0}" type="slidenum">
              <a:rPr lang="pl-PL" altLang="en-US" noProof="0" smtClean="0"/>
              <a:pPr/>
              <a:t>‹#›</a:t>
            </a:fld>
            <a:endParaRPr lang="pl-PL" altLang="en-US" noProof="0"/>
          </a:p>
        </p:txBody>
      </p:sp>
    </p:spTree>
    <p:extLst>
      <p:ext uri="{BB962C8B-B14F-4D97-AF65-F5344CB8AC3E}">
        <p14:creationId xmlns:p14="http://schemas.microsoft.com/office/powerpoint/2010/main" val="311730393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07B2-DD22-4B50-A9CD-E16428B56805}" type="datetime1">
              <a:rPr lang="pl-PL" altLang="en-US" noProof="0" smtClean="0"/>
              <a:t>2019-06-18</a:t>
            </a:fld>
            <a:endParaRPr lang="pl-PL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noProof="0"/>
              <a:t>Dodaj stopkę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19E-5338-4B55-81DC-57EAC9440FD0}" type="slidenum">
              <a:rPr lang="pl-PL" altLang="en-US" noProof="0" smtClean="0"/>
              <a:pPr/>
              <a:t>‹#›</a:t>
            </a:fld>
            <a:endParaRPr lang="pl-PL" altLang="en-US" noProof="0"/>
          </a:p>
        </p:txBody>
      </p:sp>
    </p:spTree>
    <p:extLst>
      <p:ext uri="{BB962C8B-B14F-4D97-AF65-F5344CB8AC3E}">
        <p14:creationId xmlns:p14="http://schemas.microsoft.com/office/powerpoint/2010/main" val="47666582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07B2-DD22-4B50-A9CD-E16428B56805}" type="datetime1">
              <a:rPr lang="pl-PL" altLang="en-US" noProof="0" smtClean="0"/>
              <a:t>2019-06-18</a:t>
            </a:fld>
            <a:endParaRPr lang="pl-PL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noProof="0"/>
              <a:t>Dodaj stopkę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19E-5338-4B55-81DC-57EAC9440FD0}" type="slidenum">
              <a:rPr lang="pl-PL" altLang="en-US" noProof="0" smtClean="0"/>
              <a:pPr/>
              <a:t>‹#›</a:t>
            </a:fld>
            <a:endParaRPr lang="pl-PL" altLang="en-US" noProof="0"/>
          </a:p>
        </p:txBody>
      </p:sp>
    </p:spTree>
    <p:extLst>
      <p:ext uri="{BB962C8B-B14F-4D97-AF65-F5344CB8AC3E}">
        <p14:creationId xmlns:p14="http://schemas.microsoft.com/office/powerpoint/2010/main" val="296211833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07B2-DD22-4B50-A9CD-E16428B56805}" type="datetime1">
              <a:rPr lang="pl-PL" altLang="en-US" noProof="0" smtClean="0"/>
              <a:t>2019-06-18</a:t>
            </a:fld>
            <a:endParaRPr lang="pl-PL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noProof="0"/>
              <a:t>Dodaj stopkę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19E-5338-4B55-81DC-57EAC9440FD0}" type="slidenum">
              <a:rPr lang="pl-PL" altLang="en-US" noProof="0" smtClean="0"/>
              <a:pPr/>
              <a:t>‹#›</a:t>
            </a:fld>
            <a:endParaRPr lang="pl-PL" altLang="en-US" noProof="0"/>
          </a:p>
        </p:txBody>
      </p:sp>
    </p:spTree>
    <p:extLst>
      <p:ext uri="{BB962C8B-B14F-4D97-AF65-F5344CB8AC3E}">
        <p14:creationId xmlns:p14="http://schemas.microsoft.com/office/powerpoint/2010/main" val="187247353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07B2-DD22-4B50-A9CD-E16428B56805}" type="datetime1">
              <a:rPr lang="pl-PL" altLang="en-US" noProof="0" smtClean="0"/>
              <a:t>2019-06-18</a:t>
            </a:fld>
            <a:endParaRPr lang="pl-PL" alt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noProof="0"/>
              <a:t>Dodaj stopkę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19E-5338-4B55-81DC-57EAC9440FD0}" type="slidenum">
              <a:rPr lang="pl-PL" altLang="en-US" noProof="0" smtClean="0"/>
              <a:pPr/>
              <a:t>‹#›</a:t>
            </a:fld>
            <a:endParaRPr lang="pl-PL" altLang="en-US" noProof="0"/>
          </a:p>
        </p:txBody>
      </p:sp>
    </p:spTree>
    <p:extLst>
      <p:ext uri="{BB962C8B-B14F-4D97-AF65-F5344CB8AC3E}">
        <p14:creationId xmlns:p14="http://schemas.microsoft.com/office/powerpoint/2010/main" val="156457855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07B2-DD22-4B50-A9CD-E16428B56805}" type="datetime1">
              <a:rPr lang="pl-PL" altLang="en-US" noProof="0" smtClean="0"/>
              <a:t>2019-06-18</a:t>
            </a:fld>
            <a:endParaRPr lang="pl-PL" alt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noProof="0"/>
              <a:t>Dodaj stopkę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19E-5338-4B55-81DC-57EAC9440FD0}" type="slidenum">
              <a:rPr lang="pl-PL" altLang="en-US" noProof="0" smtClean="0"/>
              <a:pPr/>
              <a:t>‹#›</a:t>
            </a:fld>
            <a:endParaRPr lang="pl-PL" altLang="en-US" noProof="0"/>
          </a:p>
        </p:txBody>
      </p:sp>
    </p:spTree>
    <p:extLst>
      <p:ext uri="{BB962C8B-B14F-4D97-AF65-F5344CB8AC3E}">
        <p14:creationId xmlns:p14="http://schemas.microsoft.com/office/powerpoint/2010/main" val="270691501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07B2-DD22-4B50-A9CD-E16428B56805}" type="datetime1">
              <a:rPr lang="pl-PL" altLang="en-US" noProof="0" smtClean="0"/>
              <a:t>2019-06-18</a:t>
            </a:fld>
            <a:endParaRPr lang="pl-PL" alt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noProof="0"/>
              <a:t>Dodaj stopkę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19E-5338-4B55-81DC-57EAC9440FD0}" type="slidenum">
              <a:rPr lang="pl-PL" altLang="en-US" noProof="0" smtClean="0"/>
              <a:pPr/>
              <a:t>‹#›</a:t>
            </a:fld>
            <a:endParaRPr lang="pl-PL" altLang="en-US" noProof="0"/>
          </a:p>
        </p:txBody>
      </p:sp>
    </p:spTree>
    <p:extLst>
      <p:ext uri="{BB962C8B-B14F-4D97-AF65-F5344CB8AC3E}">
        <p14:creationId xmlns:p14="http://schemas.microsoft.com/office/powerpoint/2010/main" val="46479779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07B2-DD22-4B50-A9CD-E16428B56805}" type="datetime1">
              <a:rPr lang="pl-PL" altLang="en-US" noProof="0" smtClean="0"/>
              <a:t>2019-06-18</a:t>
            </a:fld>
            <a:endParaRPr lang="pl-PL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noProof="0"/>
              <a:t>Dodaj stopkę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19E-5338-4B55-81DC-57EAC9440FD0}" type="slidenum">
              <a:rPr lang="pl-PL" altLang="en-US" noProof="0" smtClean="0"/>
              <a:pPr/>
              <a:t>‹#›</a:t>
            </a:fld>
            <a:endParaRPr lang="pl-PL" altLang="en-US" noProof="0"/>
          </a:p>
        </p:txBody>
      </p:sp>
    </p:spTree>
    <p:extLst>
      <p:ext uri="{BB962C8B-B14F-4D97-AF65-F5344CB8AC3E}">
        <p14:creationId xmlns:p14="http://schemas.microsoft.com/office/powerpoint/2010/main" val="372975196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07B2-DD22-4B50-A9CD-E16428B56805}" type="datetime1">
              <a:rPr lang="pl-PL" altLang="en-US" noProof="0" smtClean="0"/>
              <a:t>2019-06-18</a:t>
            </a:fld>
            <a:endParaRPr lang="pl-PL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noProof="0"/>
              <a:t>Dodaj stopkę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19E-5338-4B55-81DC-57EAC9440FD0}" type="slidenum">
              <a:rPr lang="pl-PL" altLang="en-US" noProof="0" smtClean="0"/>
              <a:pPr/>
              <a:t>‹#›</a:t>
            </a:fld>
            <a:endParaRPr lang="pl-PL" altLang="en-US" noProof="0"/>
          </a:p>
        </p:txBody>
      </p:sp>
    </p:spTree>
    <p:extLst>
      <p:ext uri="{BB962C8B-B14F-4D97-AF65-F5344CB8AC3E}">
        <p14:creationId xmlns:p14="http://schemas.microsoft.com/office/powerpoint/2010/main" val="148135228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307B2-DD22-4B50-A9CD-E16428B56805}" type="datetime1">
              <a:rPr lang="pl-PL" altLang="en-US" noProof="0" smtClean="0"/>
              <a:t>2019-06-18</a:t>
            </a:fld>
            <a:endParaRPr lang="pl-PL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7E5119E-5338-4B55-81DC-57EAC9440FD0}" type="slidenum">
              <a:rPr lang="pl-PL" altLang="en-US" noProof="0" smtClean="0"/>
              <a:pPr/>
              <a:t>‹#›</a:t>
            </a:fld>
            <a:endParaRPr lang="pl-PL" altLang="en-US" noProof="0"/>
          </a:p>
        </p:txBody>
      </p:sp>
    </p:spTree>
    <p:extLst>
      <p:ext uri="{BB962C8B-B14F-4D97-AF65-F5344CB8AC3E}">
        <p14:creationId xmlns:p14="http://schemas.microsoft.com/office/powerpoint/2010/main" val="208131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18" Type="http://schemas.openxmlformats.org/officeDocument/2006/relationships/image" Target="../media/image8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notesSlide" Target="../notesSlides/notesSlide13.xml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19" Type="http://schemas.openxmlformats.org/officeDocument/2006/relationships/image" Target="../media/image13.svg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diagramData" Target="../diagrams/data12.xml"/><Relationship Id="rId18" Type="http://schemas.openxmlformats.org/officeDocument/2006/relationships/image" Target="../media/image9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17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6" Type="http://schemas.openxmlformats.org/officeDocument/2006/relationships/diagramColors" Target="../diagrams/colors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1.xml"/><Relationship Id="rId19" Type="http://schemas.openxmlformats.org/officeDocument/2006/relationships/image" Target="../media/image15.svg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Relationship Id="rId14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diagramData" Target="../diagrams/data15.xml"/><Relationship Id="rId18" Type="http://schemas.openxmlformats.org/officeDocument/2006/relationships/image" Target="../media/image10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17" Type="http://schemas.microsoft.com/office/2007/relationships/diagramDrawing" Target="../diagrams/drawing15.xml"/><Relationship Id="rId2" Type="http://schemas.openxmlformats.org/officeDocument/2006/relationships/notesSlide" Target="../notesSlides/notesSlide15.xml"/><Relationship Id="rId16" Type="http://schemas.openxmlformats.org/officeDocument/2006/relationships/diagramColors" Target="../diagrams/colors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4.xml"/><Relationship Id="rId19" Type="http://schemas.openxmlformats.org/officeDocument/2006/relationships/image" Target="../media/image17.svg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Relationship Id="rId14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image" Target="../media/image11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13" Type="http://schemas.openxmlformats.org/officeDocument/2006/relationships/diagramData" Target="../diagrams/data20.xml"/><Relationship Id="rId18" Type="http://schemas.openxmlformats.org/officeDocument/2006/relationships/image" Target="../media/image12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microsoft.com/office/2007/relationships/diagramDrawing" Target="../diagrams/drawing19.xml"/><Relationship Id="rId17" Type="http://schemas.microsoft.com/office/2007/relationships/diagramDrawing" Target="../diagrams/drawing20.xml"/><Relationship Id="rId2" Type="http://schemas.openxmlformats.org/officeDocument/2006/relationships/notesSlide" Target="../notesSlides/notesSlide17.xml"/><Relationship Id="rId16" Type="http://schemas.openxmlformats.org/officeDocument/2006/relationships/diagramColors" Target="../diagrams/colors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5" Type="http://schemas.openxmlformats.org/officeDocument/2006/relationships/diagramQuickStyle" Target="../diagrams/quickStyle18.xml"/><Relationship Id="rId15" Type="http://schemas.openxmlformats.org/officeDocument/2006/relationships/diagramQuickStyle" Target="../diagrams/quickStyle20.xml"/><Relationship Id="rId10" Type="http://schemas.openxmlformats.org/officeDocument/2006/relationships/diagramQuickStyle" Target="../diagrams/quickStyle19.xml"/><Relationship Id="rId19" Type="http://schemas.openxmlformats.org/officeDocument/2006/relationships/image" Target="../media/image20.svg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Relationship Id="rId14" Type="http://schemas.openxmlformats.org/officeDocument/2006/relationships/diagramLayout" Target="../diagrams/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3.xml"/><Relationship Id="rId13" Type="http://schemas.openxmlformats.org/officeDocument/2006/relationships/diagramData" Target="../diagrams/data24.xml"/><Relationship Id="rId18" Type="http://schemas.openxmlformats.org/officeDocument/2006/relationships/image" Target="../media/image13.pn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12" Type="http://schemas.microsoft.com/office/2007/relationships/diagramDrawing" Target="../diagrams/drawing23.xml"/><Relationship Id="rId17" Type="http://schemas.microsoft.com/office/2007/relationships/diagramDrawing" Target="../diagrams/drawing24.xml"/><Relationship Id="rId2" Type="http://schemas.openxmlformats.org/officeDocument/2006/relationships/notesSlide" Target="../notesSlides/notesSlide19.xml"/><Relationship Id="rId16" Type="http://schemas.openxmlformats.org/officeDocument/2006/relationships/diagramColors" Target="../diagrams/colors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11" Type="http://schemas.openxmlformats.org/officeDocument/2006/relationships/diagramColors" Target="../diagrams/colors23.xml"/><Relationship Id="rId5" Type="http://schemas.openxmlformats.org/officeDocument/2006/relationships/diagramQuickStyle" Target="../diagrams/quickStyle22.xml"/><Relationship Id="rId15" Type="http://schemas.openxmlformats.org/officeDocument/2006/relationships/diagramQuickStyle" Target="../diagrams/quickStyle24.xml"/><Relationship Id="rId10" Type="http://schemas.openxmlformats.org/officeDocument/2006/relationships/diagramQuickStyle" Target="../diagrams/quickStyle23.xml"/><Relationship Id="rId4" Type="http://schemas.openxmlformats.org/officeDocument/2006/relationships/diagramLayout" Target="../diagrams/layout22.xml"/><Relationship Id="rId9" Type="http://schemas.openxmlformats.org/officeDocument/2006/relationships/diagramLayout" Target="../diagrams/layout23.xml"/><Relationship Id="rId14" Type="http://schemas.openxmlformats.org/officeDocument/2006/relationships/diagramLayout" Target="../diagrams/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7.xml"/><Relationship Id="rId13" Type="http://schemas.openxmlformats.org/officeDocument/2006/relationships/image" Target="../media/image14.png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12" Type="http://schemas.microsoft.com/office/2007/relationships/diagramDrawing" Target="../diagrams/drawing2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11" Type="http://schemas.openxmlformats.org/officeDocument/2006/relationships/diagramColors" Target="../diagrams/colors27.xml"/><Relationship Id="rId5" Type="http://schemas.openxmlformats.org/officeDocument/2006/relationships/diagramQuickStyle" Target="../diagrams/quickStyle26.xml"/><Relationship Id="rId10" Type="http://schemas.openxmlformats.org/officeDocument/2006/relationships/diagramQuickStyle" Target="../diagrams/quickStyle27.xml"/><Relationship Id="rId4" Type="http://schemas.openxmlformats.org/officeDocument/2006/relationships/diagramLayout" Target="../diagrams/layout26.xml"/><Relationship Id="rId9" Type="http://schemas.openxmlformats.org/officeDocument/2006/relationships/diagramLayout" Target="../diagrams/layout27.xml"/><Relationship Id="rId14" Type="http://schemas.openxmlformats.org/officeDocument/2006/relationships/image" Target="../media/image23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9.xml"/><Relationship Id="rId13" Type="http://schemas.openxmlformats.org/officeDocument/2006/relationships/diagramData" Target="../diagrams/data30.xml"/><Relationship Id="rId18" Type="http://schemas.openxmlformats.org/officeDocument/2006/relationships/image" Target="../media/image15.png"/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12" Type="http://schemas.microsoft.com/office/2007/relationships/diagramDrawing" Target="../diagrams/drawing29.xml"/><Relationship Id="rId17" Type="http://schemas.microsoft.com/office/2007/relationships/diagramDrawing" Target="../diagrams/drawing30.xml"/><Relationship Id="rId2" Type="http://schemas.openxmlformats.org/officeDocument/2006/relationships/notesSlide" Target="../notesSlides/notesSlide22.xml"/><Relationship Id="rId16" Type="http://schemas.openxmlformats.org/officeDocument/2006/relationships/diagramColors" Target="../diagrams/colors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11" Type="http://schemas.openxmlformats.org/officeDocument/2006/relationships/diagramColors" Target="../diagrams/colors29.xml"/><Relationship Id="rId5" Type="http://schemas.openxmlformats.org/officeDocument/2006/relationships/diagramQuickStyle" Target="../diagrams/quickStyle28.xml"/><Relationship Id="rId15" Type="http://schemas.openxmlformats.org/officeDocument/2006/relationships/diagramQuickStyle" Target="../diagrams/quickStyle30.xml"/><Relationship Id="rId10" Type="http://schemas.openxmlformats.org/officeDocument/2006/relationships/diagramQuickStyle" Target="../diagrams/quickStyle29.xml"/><Relationship Id="rId19" Type="http://schemas.openxmlformats.org/officeDocument/2006/relationships/image" Target="../media/image23.svg"/><Relationship Id="rId4" Type="http://schemas.openxmlformats.org/officeDocument/2006/relationships/diagramLayout" Target="../diagrams/layout28.xml"/><Relationship Id="rId9" Type="http://schemas.openxmlformats.org/officeDocument/2006/relationships/diagramLayout" Target="../diagrams/layout29.xml"/><Relationship Id="rId14" Type="http://schemas.openxmlformats.org/officeDocument/2006/relationships/diagramLayout" Target="../diagrams/layout3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2.xml"/><Relationship Id="rId13" Type="http://schemas.openxmlformats.org/officeDocument/2006/relationships/diagramData" Target="../diagrams/data33.xml"/><Relationship Id="rId18" Type="http://schemas.openxmlformats.org/officeDocument/2006/relationships/image" Target="../media/image16.png"/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12" Type="http://schemas.microsoft.com/office/2007/relationships/diagramDrawing" Target="../diagrams/drawing32.xml"/><Relationship Id="rId17" Type="http://schemas.microsoft.com/office/2007/relationships/diagramDrawing" Target="../diagrams/drawing33.xml"/><Relationship Id="rId2" Type="http://schemas.openxmlformats.org/officeDocument/2006/relationships/notesSlide" Target="../notesSlides/notesSlide23.xml"/><Relationship Id="rId16" Type="http://schemas.openxmlformats.org/officeDocument/2006/relationships/diagramColors" Target="../diagrams/colors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11" Type="http://schemas.openxmlformats.org/officeDocument/2006/relationships/diagramColors" Target="../diagrams/colors32.xml"/><Relationship Id="rId5" Type="http://schemas.openxmlformats.org/officeDocument/2006/relationships/diagramQuickStyle" Target="../diagrams/quickStyle31.xml"/><Relationship Id="rId15" Type="http://schemas.openxmlformats.org/officeDocument/2006/relationships/diagramQuickStyle" Target="../diagrams/quickStyle33.xml"/><Relationship Id="rId10" Type="http://schemas.openxmlformats.org/officeDocument/2006/relationships/diagramQuickStyle" Target="../diagrams/quickStyle32.xml"/><Relationship Id="rId19" Type="http://schemas.openxmlformats.org/officeDocument/2006/relationships/image" Target="../media/image25.svg"/><Relationship Id="rId4" Type="http://schemas.openxmlformats.org/officeDocument/2006/relationships/diagramLayout" Target="../diagrams/layout31.xml"/><Relationship Id="rId9" Type="http://schemas.openxmlformats.org/officeDocument/2006/relationships/diagramLayout" Target="../diagrams/layout32.xml"/><Relationship Id="rId14" Type="http://schemas.openxmlformats.org/officeDocument/2006/relationships/diagramLayout" Target="../diagrams/layout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70486D98-0B9B-4C4E-A25F-64BA4C5DB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476" y="4553712"/>
            <a:ext cx="6216024" cy="1096316"/>
          </a:xfrm>
        </p:spPr>
        <p:txBody>
          <a:bodyPr rtlCol="0">
            <a:normAutofit/>
          </a:bodyPr>
          <a:lstStyle/>
          <a:p>
            <a:pPr algn="ctr" rtl="0">
              <a:lnSpc>
                <a:spcPct val="90000"/>
              </a:lnSpc>
            </a:pPr>
            <a:r>
              <a:rPr lang="pl-PL" sz="3600">
                <a:latin typeface="Arial" panose="020B0604020202020204" pitchFamily="34" charset="0"/>
              </a:rPr>
              <a:t> </a:t>
            </a:r>
            <a:r>
              <a:rPr lang="pl-PL" sz="3600">
                <a:latin typeface="Arial Black" panose="020B0A04020102020204" pitchFamily="34" charset="0"/>
              </a:rPr>
              <a:t>WYKONANIE BUDŻETU</a:t>
            </a:r>
            <a:br>
              <a:rPr lang="pl-PL" sz="3600">
                <a:latin typeface="Arial Black" panose="020B0A04020102020204" pitchFamily="34" charset="0"/>
              </a:rPr>
            </a:br>
            <a:r>
              <a:rPr lang="pl-PL" sz="3600">
                <a:latin typeface="Arial Black" panose="020B0A04020102020204" pitchFamily="34" charset="0"/>
              </a:rPr>
              <a:t>ZA 2018 ROK</a:t>
            </a:r>
          </a:p>
        </p:txBody>
      </p:sp>
      <p:pic>
        <p:nvPicPr>
          <p:cNvPr id="58" name="Picture 11" descr="Kopia jasny Pniewy">
            <a:extLst>
              <a:ext uri="{FF2B5EF4-FFF2-40B4-BE49-F238E27FC236}">
                <a16:creationId xmlns:a16="http://schemas.microsoft.com/office/drawing/2014/main" xmlns="" id="{0C69253E-C41B-4468-9A92-1349912B9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792" y="908720"/>
            <a:ext cx="2855294" cy="329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4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Symbol zastępczy zawartości 6">
            <a:extLst>
              <a:ext uri="{FF2B5EF4-FFF2-40B4-BE49-F238E27FC236}">
                <a16:creationId xmlns:a16="http://schemas.microsoft.com/office/drawing/2014/main" xmlns="" id="{0DD8D772-9A68-439C-9C3A-992F13B272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332102"/>
              </p:ext>
            </p:extLst>
          </p:nvPr>
        </p:nvGraphicFramePr>
        <p:xfrm>
          <a:off x="27187" y="736149"/>
          <a:ext cx="9086833" cy="4682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Grafika 4" descr="Monety">
            <a:extLst>
              <a:ext uri="{FF2B5EF4-FFF2-40B4-BE49-F238E27FC236}">
                <a16:creationId xmlns:a16="http://schemas.microsoft.com/office/drawing/2014/main" xmlns="" id="{0EE075AF-0379-45E1-B652-41042167D3EA}"/>
              </a:ext>
            </a:extLst>
          </p:cNvPr>
          <p:cNvSpPr/>
          <p:nvPr/>
        </p:nvSpPr>
        <p:spPr>
          <a:xfrm>
            <a:off x="282019" y="50349"/>
            <a:ext cx="800100" cy="685800"/>
          </a:xfrm>
          <a:custGeom>
            <a:avLst/>
            <a:gdLst>
              <a:gd name="connsiteX0" fmla="*/ 743903 w 800100"/>
              <a:gd name="connsiteY0" fmla="*/ 571500 h 685800"/>
              <a:gd name="connsiteX1" fmla="*/ 705803 w 800100"/>
              <a:gd name="connsiteY1" fmla="*/ 603885 h 685800"/>
              <a:gd name="connsiteX2" fmla="*/ 705803 w 800100"/>
              <a:gd name="connsiteY2" fmla="*/ 569595 h 685800"/>
              <a:gd name="connsiteX3" fmla="*/ 743903 w 800100"/>
              <a:gd name="connsiteY3" fmla="*/ 554355 h 685800"/>
              <a:gd name="connsiteX4" fmla="*/ 743903 w 800100"/>
              <a:gd name="connsiteY4" fmla="*/ 571500 h 685800"/>
              <a:gd name="connsiteX5" fmla="*/ 667703 w 800100"/>
              <a:gd name="connsiteY5" fmla="*/ 508635 h 685800"/>
              <a:gd name="connsiteX6" fmla="*/ 667703 w 800100"/>
              <a:gd name="connsiteY6" fmla="*/ 474345 h 685800"/>
              <a:gd name="connsiteX7" fmla="*/ 705803 w 800100"/>
              <a:gd name="connsiteY7" fmla="*/ 459105 h 685800"/>
              <a:gd name="connsiteX8" fmla="*/ 705803 w 800100"/>
              <a:gd name="connsiteY8" fmla="*/ 476250 h 685800"/>
              <a:gd name="connsiteX9" fmla="*/ 667703 w 800100"/>
              <a:gd name="connsiteY9" fmla="*/ 508635 h 685800"/>
              <a:gd name="connsiteX10" fmla="*/ 667703 w 800100"/>
              <a:gd name="connsiteY10" fmla="*/ 615315 h 685800"/>
              <a:gd name="connsiteX11" fmla="*/ 629603 w 800100"/>
              <a:gd name="connsiteY11" fmla="*/ 621983 h 685800"/>
              <a:gd name="connsiteX12" fmla="*/ 629603 w 800100"/>
              <a:gd name="connsiteY12" fmla="*/ 584835 h 685800"/>
              <a:gd name="connsiteX13" fmla="*/ 667703 w 800100"/>
              <a:gd name="connsiteY13" fmla="*/ 579120 h 685800"/>
              <a:gd name="connsiteX14" fmla="*/ 667703 w 800100"/>
              <a:gd name="connsiteY14" fmla="*/ 615315 h 685800"/>
              <a:gd name="connsiteX15" fmla="*/ 591503 w 800100"/>
              <a:gd name="connsiteY15" fmla="*/ 489585 h 685800"/>
              <a:gd name="connsiteX16" fmla="*/ 629603 w 800100"/>
              <a:gd name="connsiteY16" fmla="*/ 483870 h 685800"/>
              <a:gd name="connsiteX17" fmla="*/ 629603 w 800100"/>
              <a:gd name="connsiteY17" fmla="*/ 520065 h 685800"/>
              <a:gd name="connsiteX18" fmla="*/ 591503 w 800100"/>
              <a:gd name="connsiteY18" fmla="*/ 526733 h 685800"/>
              <a:gd name="connsiteX19" fmla="*/ 591503 w 800100"/>
              <a:gd name="connsiteY19" fmla="*/ 489585 h 685800"/>
              <a:gd name="connsiteX20" fmla="*/ 591503 w 800100"/>
              <a:gd name="connsiteY20" fmla="*/ 626745 h 685800"/>
              <a:gd name="connsiteX21" fmla="*/ 553403 w 800100"/>
              <a:gd name="connsiteY21" fmla="*/ 628650 h 685800"/>
              <a:gd name="connsiteX22" fmla="*/ 553403 w 800100"/>
              <a:gd name="connsiteY22" fmla="*/ 590550 h 685800"/>
              <a:gd name="connsiteX23" fmla="*/ 591503 w 800100"/>
              <a:gd name="connsiteY23" fmla="*/ 588645 h 685800"/>
              <a:gd name="connsiteX24" fmla="*/ 591503 w 800100"/>
              <a:gd name="connsiteY24" fmla="*/ 626745 h 685800"/>
              <a:gd name="connsiteX25" fmla="*/ 515303 w 800100"/>
              <a:gd name="connsiteY25" fmla="*/ 533400 h 685800"/>
              <a:gd name="connsiteX26" fmla="*/ 515303 w 800100"/>
              <a:gd name="connsiteY26" fmla="*/ 495300 h 685800"/>
              <a:gd name="connsiteX27" fmla="*/ 553403 w 800100"/>
              <a:gd name="connsiteY27" fmla="*/ 493395 h 685800"/>
              <a:gd name="connsiteX28" fmla="*/ 553403 w 800100"/>
              <a:gd name="connsiteY28" fmla="*/ 531495 h 685800"/>
              <a:gd name="connsiteX29" fmla="*/ 515303 w 800100"/>
              <a:gd name="connsiteY29" fmla="*/ 533400 h 685800"/>
              <a:gd name="connsiteX30" fmla="*/ 515303 w 800100"/>
              <a:gd name="connsiteY30" fmla="*/ 628650 h 685800"/>
              <a:gd name="connsiteX31" fmla="*/ 477203 w 800100"/>
              <a:gd name="connsiteY31" fmla="*/ 626745 h 685800"/>
              <a:gd name="connsiteX32" fmla="*/ 477203 w 800100"/>
              <a:gd name="connsiteY32" fmla="*/ 590550 h 685800"/>
              <a:gd name="connsiteX33" fmla="*/ 496253 w 800100"/>
              <a:gd name="connsiteY33" fmla="*/ 590550 h 685800"/>
              <a:gd name="connsiteX34" fmla="*/ 515303 w 800100"/>
              <a:gd name="connsiteY34" fmla="*/ 590550 h 685800"/>
              <a:gd name="connsiteX35" fmla="*/ 515303 w 800100"/>
              <a:gd name="connsiteY35" fmla="*/ 628650 h 685800"/>
              <a:gd name="connsiteX36" fmla="*/ 439103 w 800100"/>
              <a:gd name="connsiteY36" fmla="*/ 493395 h 685800"/>
              <a:gd name="connsiteX37" fmla="*/ 477203 w 800100"/>
              <a:gd name="connsiteY37" fmla="*/ 495300 h 685800"/>
              <a:gd name="connsiteX38" fmla="*/ 477203 w 800100"/>
              <a:gd name="connsiteY38" fmla="*/ 533400 h 685800"/>
              <a:gd name="connsiteX39" fmla="*/ 439103 w 800100"/>
              <a:gd name="connsiteY39" fmla="*/ 531495 h 685800"/>
              <a:gd name="connsiteX40" fmla="*/ 439103 w 800100"/>
              <a:gd name="connsiteY40" fmla="*/ 493395 h 685800"/>
              <a:gd name="connsiteX41" fmla="*/ 439103 w 800100"/>
              <a:gd name="connsiteY41" fmla="*/ 621983 h 685800"/>
              <a:gd name="connsiteX42" fmla="*/ 401003 w 800100"/>
              <a:gd name="connsiteY42" fmla="*/ 615315 h 685800"/>
              <a:gd name="connsiteX43" fmla="*/ 401003 w 800100"/>
              <a:gd name="connsiteY43" fmla="*/ 584835 h 685800"/>
              <a:gd name="connsiteX44" fmla="*/ 439103 w 800100"/>
              <a:gd name="connsiteY44" fmla="*/ 588645 h 685800"/>
              <a:gd name="connsiteX45" fmla="*/ 439103 w 800100"/>
              <a:gd name="connsiteY45" fmla="*/ 621983 h 685800"/>
              <a:gd name="connsiteX46" fmla="*/ 362903 w 800100"/>
              <a:gd name="connsiteY46" fmla="*/ 520065 h 685800"/>
              <a:gd name="connsiteX47" fmla="*/ 362903 w 800100"/>
              <a:gd name="connsiteY47" fmla="*/ 482918 h 685800"/>
              <a:gd name="connsiteX48" fmla="*/ 401003 w 800100"/>
              <a:gd name="connsiteY48" fmla="*/ 488633 h 685800"/>
              <a:gd name="connsiteX49" fmla="*/ 401003 w 800100"/>
              <a:gd name="connsiteY49" fmla="*/ 526733 h 685800"/>
              <a:gd name="connsiteX50" fmla="*/ 362903 w 800100"/>
              <a:gd name="connsiteY50" fmla="*/ 520065 h 685800"/>
              <a:gd name="connsiteX51" fmla="*/ 362903 w 800100"/>
              <a:gd name="connsiteY51" fmla="*/ 603885 h 685800"/>
              <a:gd name="connsiteX52" fmla="*/ 324803 w 800100"/>
              <a:gd name="connsiteY52" fmla="*/ 571500 h 685800"/>
              <a:gd name="connsiteX53" fmla="*/ 324803 w 800100"/>
              <a:gd name="connsiteY53" fmla="*/ 569595 h 685800"/>
              <a:gd name="connsiteX54" fmla="*/ 325755 w 800100"/>
              <a:gd name="connsiteY54" fmla="*/ 569595 h 685800"/>
              <a:gd name="connsiteX55" fmla="*/ 333375 w 800100"/>
              <a:gd name="connsiteY55" fmla="*/ 571500 h 685800"/>
              <a:gd name="connsiteX56" fmla="*/ 362903 w 800100"/>
              <a:gd name="connsiteY56" fmla="*/ 578168 h 685800"/>
              <a:gd name="connsiteX57" fmla="*/ 362903 w 800100"/>
              <a:gd name="connsiteY57" fmla="*/ 603885 h 685800"/>
              <a:gd name="connsiteX58" fmla="*/ 210503 w 800100"/>
              <a:gd name="connsiteY58" fmla="*/ 474345 h 685800"/>
              <a:gd name="connsiteX59" fmla="*/ 229553 w 800100"/>
              <a:gd name="connsiteY59" fmla="*/ 475298 h 685800"/>
              <a:gd name="connsiteX60" fmla="*/ 229553 w 800100"/>
              <a:gd name="connsiteY60" fmla="*/ 476250 h 685800"/>
              <a:gd name="connsiteX61" fmla="*/ 239078 w 800100"/>
              <a:gd name="connsiteY61" fmla="*/ 513398 h 685800"/>
              <a:gd name="connsiteX62" fmla="*/ 210503 w 800100"/>
              <a:gd name="connsiteY62" fmla="*/ 511492 h 685800"/>
              <a:gd name="connsiteX63" fmla="*/ 210503 w 800100"/>
              <a:gd name="connsiteY63" fmla="*/ 474345 h 685800"/>
              <a:gd name="connsiteX64" fmla="*/ 172403 w 800100"/>
              <a:gd name="connsiteY64" fmla="*/ 360045 h 685800"/>
              <a:gd name="connsiteX65" fmla="*/ 210503 w 800100"/>
              <a:gd name="connsiteY65" fmla="*/ 365760 h 685800"/>
              <a:gd name="connsiteX66" fmla="*/ 210503 w 800100"/>
              <a:gd name="connsiteY66" fmla="*/ 403860 h 685800"/>
              <a:gd name="connsiteX67" fmla="*/ 172403 w 800100"/>
              <a:gd name="connsiteY67" fmla="*/ 397193 h 685800"/>
              <a:gd name="connsiteX68" fmla="*/ 172403 w 800100"/>
              <a:gd name="connsiteY68" fmla="*/ 360045 h 685800"/>
              <a:gd name="connsiteX69" fmla="*/ 172403 w 800100"/>
              <a:gd name="connsiteY69" fmla="*/ 507683 h 685800"/>
              <a:gd name="connsiteX70" fmla="*/ 134303 w 800100"/>
              <a:gd name="connsiteY70" fmla="*/ 501015 h 685800"/>
              <a:gd name="connsiteX71" fmla="*/ 134303 w 800100"/>
              <a:gd name="connsiteY71" fmla="*/ 463868 h 685800"/>
              <a:gd name="connsiteX72" fmla="*/ 172403 w 800100"/>
              <a:gd name="connsiteY72" fmla="*/ 469583 h 685800"/>
              <a:gd name="connsiteX73" fmla="*/ 172403 w 800100"/>
              <a:gd name="connsiteY73" fmla="*/ 507683 h 685800"/>
              <a:gd name="connsiteX74" fmla="*/ 96203 w 800100"/>
              <a:gd name="connsiteY74" fmla="*/ 352425 h 685800"/>
              <a:gd name="connsiteX75" fmla="*/ 96203 w 800100"/>
              <a:gd name="connsiteY75" fmla="*/ 335280 h 685800"/>
              <a:gd name="connsiteX76" fmla="*/ 134303 w 800100"/>
              <a:gd name="connsiteY76" fmla="*/ 349568 h 685800"/>
              <a:gd name="connsiteX77" fmla="*/ 134303 w 800100"/>
              <a:gd name="connsiteY77" fmla="*/ 384810 h 685800"/>
              <a:gd name="connsiteX78" fmla="*/ 96203 w 800100"/>
              <a:gd name="connsiteY78" fmla="*/ 352425 h 685800"/>
              <a:gd name="connsiteX79" fmla="*/ 96203 w 800100"/>
              <a:gd name="connsiteY79" fmla="*/ 489585 h 685800"/>
              <a:gd name="connsiteX80" fmla="*/ 58103 w 800100"/>
              <a:gd name="connsiteY80" fmla="*/ 457200 h 685800"/>
              <a:gd name="connsiteX81" fmla="*/ 58103 w 800100"/>
              <a:gd name="connsiteY81" fmla="*/ 440055 h 685800"/>
              <a:gd name="connsiteX82" fmla="*/ 96203 w 800100"/>
              <a:gd name="connsiteY82" fmla="*/ 454343 h 685800"/>
              <a:gd name="connsiteX83" fmla="*/ 96203 w 800100"/>
              <a:gd name="connsiteY83" fmla="*/ 489585 h 685800"/>
              <a:gd name="connsiteX84" fmla="*/ 58103 w 800100"/>
              <a:gd name="connsiteY84" fmla="*/ 192405 h 685800"/>
              <a:gd name="connsiteX85" fmla="*/ 96203 w 800100"/>
              <a:gd name="connsiteY85" fmla="*/ 206693 h 685800"/>
              <a:gd name="connsiteX86" fmla="*/ 96203 w 800100"/>
              <a:gd name="connsiteY86" fmla="*/ 241935 h 685800"/>
              <a:gd name="connsiteX87" fmla="*/ 58103 w 800100"/>
              <a:gd name="connsiteY87" fmla="*/ 209550 h 685800"/>
              <a:gd name="connsiteX88" fmla="*/ 58103 w 800100"/>
              <a:gd name="connsiteY88" fmla="*/ 192405 h 685800"/>
              <a:gd name="connsiteX89" fmla="*/ 172403 w 800100"/>
              <a:gd name="connsiteY89" fmla="*/ 222885 h 685800"/>
              <a:gd name="connsiteX90" fmla="*/ 172403 w 800100"/>
              <a:gd name="connsiteY90" fmla="*/ 260985 h 685800"/>
              <a:gd name="connsiteX91" fmla="*/ 134303 w 800100"/>
              <a:gd name="connsiteY91" fmla="*/ 254318 h 685800"/>
              <a:gd name="connsiteX92" fmla="*/ 134303 w 800100"/>
              <a:gd name="connsiteY92" fmla="*/ 217170 h 685800"/>
              <a:gd name="connsiteX93" fmla="*/ 172403 w 800100"/>
              <a:gd name="connsiteY93" fmla="*/ 222885 h 685800"/>
              <a:gd name="connsiteX94" fmla="*/ 267653 w 800100"/>
              <a:gd name="connsiteY94" fmla="*/ 57150 h 685800"/>
              <a:gd name="connsiteX95" fmla="*/ 477203 w 800100"/>
              <a:gd name="connsiteY95" fmla="*/ 114300 h 685800"/>
              <a:gd name="connsiteX96" fmla="*/ 267653 w 800100"/>
              <a:gd name="connsiteY96" fmla="*/ 171450 h 685800"/>
              <a:gd name="connsiteX97" fmla="*/ 58103 w 800100"/>
              <a:gd name="connsiteY97" fmla="*/ 114300 h 685800"/>
              <a:gd name="connsiteX98" fmla="*/ 267653 w 800100"/>
              <a:gd name="connsiteY98" fmla="*/ 57150 h 685800"/>
              <a:gd name="connsiteX99" fmla="*/ 324803 w 800100"/>
              <a:gd name="connsiteY99" fmla="*/ 508635 h 685800"/>
              <a:gd name="connsiteX100" fmla="*/ 286703 w 800100"/>
              <a:gd name="connsiteY100" fmla="*/ 476250 h 685800"/>
              <a:gd name="connsiteX101" fmla="*/ 286703 w 800100"/>
              <a:gd name="connsiteY101" fmla="*/ 459105 h 685800"/>
              <a:gd name="connsiteX102" fmla="*/ 324803 w 800100"/>
              <a:gd name="connsiteY102" fmla="*/ 473393 h 685800"/>
              <a:gd name="connsiteX103" fmla="*/ 324803 w 800100"/>
              <a:gd name="connsiteY103" fmla="*/ 508635 h 685800"/>
              <a:gd name="connsiteX104" fmla="*/ 439103 w 800100"/>
              <a:gd name="connsiteY104" fmla="*/ 241935 h 685800"/>
              <a:gd name="connsiteX105" fmla="*/ 439103 w 800100"/>
              <a:gd name="connsiteY105" fmla="*/ 207645 h 685800"/>
              <a:gd name="connsiteX106" fmla="*/ 477203 w 800100"/>
              <a:gd name="connsiteY106" fmla="*/ 192405 h 685800"/>
              <a:gd name="connsiteX107" fmla="*/ 477203 w 800100"/>
              <a:gd name="connsiteY107" fmla="*/ 209550 h 685800"/>
              <a:gd name="connsiteX108" fmla="*/ 439103 w 800100"/>
              <a:gd name="connsiteY108" fmla="*/ 241935 h 685800"/>
              <a:gd name="connsiteX109" fmla="*/ 362903 w 800100"/>
              <a:gd name="connsiteY109" fmla="*/ 260033 h 685800"/>
              <a:gd name="connsiteX110" fmla="*/ 362903 w 800100"/>
              <a:gd name="connsiteY110" fmla="*/ 222885 h 685800"/>
              <a:gd name="connsiteX111" fmla="*/ 401003 w 800100"/>
              <a:gd name="connsiteY111" fmla="*/ 217170 h 685800"/>
              <a:gd name="connsiteX112" fmla="*/ 401003 w 800100"/>
              <a:gd name="connsiteY112" fmla="*/ 253365 h 685800"/>
              <a:gd name="connsiteX113" fmla="*/ 362903 w 800100"/>
              <a:gd name="connsiteY113" fmla="*/ 260033 h 685800"/>
              <a:gd name="connsiteX114" fmla="*/ 286703 w 800100"/>
              <a:gd name="connsiteY114" fmla="*/ 266700 h 685800"/>
              <a:gd name="connsiteX115" fmla="*/ 286703 w 800100"/>
              <a:gd name="connsiteY115" fmla="*/ 228600 h 685800"/>
              <a:gd name="connsiteX116" fmla="*/ 324803 w 800100"/>
              <a:gd name="connsiteY116" fmla="*/ 226695 h 685800"/>
              <a:gd name="connsiteX117" fmla="*/ 324803 w 800100"/>
              <a:gd name="connsiteY117" fmla="*/ 264795 h 685800"/>
              <a:gd name="connsiteX118" fmla="*/ 286703 w 800100"/>
              <a:gd name="connsiteY118" fmla="*/ 266700 h 685800"/>
              <a:gd name="connsiteX119" fmla="*/ 210503 w 800100"/>
              <a:gd name="connsiteY119" fmla="*/ 264795 h 685800"/>
              <a:gd name="connsiteX120" fmla="*/ 210503 w 800100"/>
              <a:gd name="connsiteY120" fmla="*/ 226695 h 685800"/>
              <a:gd name="connsiteX121" fmla="*/ 248603 w 800100"/>
              <a:gd name="connsiteY121" fmla="*/ 228600 h 685800"/>
              <a:gd name="connsiteX122" fmla="*/ 248603 w 800100"/>
              <a:gd name="connsiteY122" fmla="*/ 266700 h 685800"/>
              <a:gd name="connsiteX123" fmla="*/ 210503 w 800100"/>
              <a:gd name="connsiteY123" fmla="*/ 264795 h 685800"/>
              <a:gd name="connsiteX124" fmla="*/ 705803 w 800100"/>
              <a:gd name="connsiteY124" fmla="*/ 381000 h 685800"/>
              <a:gd name="connsiteX125" fmla="*/ 496253 w 800100"/>
              <a:gd name="connsiteY125" fmla="*/ 438150 h 685800"/>
              <a:gd name="connsiteX126" fmla="*/ 286703 w 800100"/>
              <a:gd name="connsiteY126" fmla="*/ 381000 h 685800"/>
              <a:gd name="connsiteX127" fmla="*/ 496253 w 800100"/>
              <a:gd name="connsiteY127" fmla="*/ 323850 h 685800"/>
              <a:gd name="connsiteX128" fmla="*/ 705803 w 800100"/>
              <a:gd name="connsiteY128" fmla="*/ 381000 h 685800"/>
              <a:gd name="connsiteX129" fmla="*/ 762953 w 800100"/>
              <a:gd name="connsiteY129" fmla="*/ 409575 h 685800"/>
              <a:gd name="connsiteX130" fmla="*/ 762953 w 800100"/>
              <a:gd name="connsiteY130" fmla="*/ 381000 h 685800"/>
              <a:gd name="connsiteX131" fmla="*/ 659130 w 800100"/>
              <a:gd name="connsiteY131" fmla="*/ 285750 h 685800"/>
              <a:gd name="connsiteX132" fmla="*/ 570548 w 800100"/>
              <a:gd name="connsiteY132" fmla="*/ 270510 h 685800"/>
              <a:gd name="connsiteX133" fmla="*/ 571500 w 800100"/>
              <a:gd name="connsiteY133" fmla="*/ 257175 h 685800"/>
              <a:gd name="connsiteX134" fmla="*/ 533400 w 800100"/>
              <a:gd name="connsiteY134" fmla="*/ 190500 h 685800"/>
              <a:gd name="connsiteX135" fmla="*/ 533400 w 800100"/>
              <a:gd name="connsiteY135" fmla="*/ 114300 h 685800"/>
              <a:gd name="connsiteX136" fmla="*/ 429578 w 800100"/>
              <a:gd name="connsiteY136" fmla="*/ 19050 h 685800"/>
              <a:gd name="connsiteX137" fmla="*/ 266700 w 800100"/>
              <a:gd name="connsiteY137" fmla="*/ 0 h 685800"/>
              <a:gd name="connsiteX138" fmla="*/ 0 w 800100"/>
              <a:gd name="connsiteY138" fmla="*/ 114300 h 685800"/>
              <a:gd name="connsiteX139" fmla="*/ 0 w 800100"/>
              <a:gd name="connsiteY139" fmla="*/ 209550 h 685800"/>
              <a:gd name="connsiteX140" fmla="*/ 38100 w 800100"/>
              <a:gd name="connsiteY140" fmla="*/ 276225 h 685800"/>
              <a:gd name="connsiteX141" fmla="*/ 38100 w 800100"/>
              <a:gd name="connsiteY141" fmla="*/ 294323 h 685800"/>
              <a:gd name="connsiteX142" fmla="*/ 0 w 800100"/>
              <a:gd name="connsiteY142" fmla="*/ 361950 h 685800"/>
              <a:gd name="connsiteX143" fmla="*/ 0 w 800100"/>
              <a:gd name="connsiteY143" fmla="*/ 457200 h 685800"/>
              <a:gd name="connsiteX144" fmla="*/ 103822 w 800100"/>
              <a:gd name="connsiteY144" fmla="*/ 552450 h 685800"/>
              <a:gd name="connsiteX145" fmla="*/ 266700 w 800100"/>
              <a:gd name="connsiteY145" fmla="*/ 571500 h 685800"/>
              <a:gd name="connsiteX146" fmla="*/ 370523 w 800100"/>
              <a:gd name="connsiteY146" fmla="*/ 666750 h 685800"/>
              <a:gd name="connsiteX147" fmla="*/ 533400 w 800100"/>
              <a:gd name="connsiteY147" fmla="*/ 685800 h 685800"/>
              <a:gd name="connsiteX148" fmla="*/ 800100 w 800100"/>
              <a:gd name="connsiteY148" fmla="*/ 571500 h 685800"/>
              <a:gd name="connsiteX149" fmla="*/ 800100 w 800100"/>
              <a:gd name="connsiteY149" fmla="*/ 476250 h 685800"/>
              <a:gd name="connsiteX150" fmla="*/ 762953 w 800100"/>
              <a:gd name="connsiteY150" fmla="*/ 409575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800100" h="685800">
                <a:moveTo>
                  <a:pt x="743903" y="571500"/>
                </a:moveTo>
                <a:cubicBezTo>
                  <a:pt x="743903" y="583883"/>
                  <a:pt x="729615" y="595313"/>
                  <a:pt x="705803" y="603885"/>
                </a:cubicBezTo>
                <a:lnTo>
                  <a:pt x="705803" y="569595"/>
                </a:lnTo>
                <a:cubicBezTo>
                  <a:pt x="719138" y="565785"/>
                  <a:pt x="732473" y="560070"/>
                  <a:pt x="743903" y="554355"/>
                </a:cubicBezTo>
                <a:lnTo>
                  <a:pt x="743903" y="571500"/>
                </a:lnTo>
                <a:close/>
                <a:moveTo>
                  <a:pt x="667703" y="508635"/>
                </a:moveTo>
                <a:lnTo>
                  <a:pt x="667703" y="474345"/>
                </a:lnTo>
                <a:cubicBezTo>
                  <a:pt x="681038" y="470535"/>
                  <a:pt x="694373" y="464820"/>
                  <a:pt x="705803" y="459105"/>
                </a:cubicBezTo>
                <a:lnTo>
                  <a:pt x="705803" y="476250"/>
                </a:lnTo>
                <a:cubicBezTo>
                  <a:pt x="705803" y="488633"/>
                  <a:pt x="691515" y="500063"/>
                  <a:pt x="667703" y="508635"/>
                </a:cubicBezTo>
                <a:close/>
                <a:moveTo>
                  <a:pt x="667703" y="615315"/>
                </a:moveTo>
                <a:cubicBezTo>
                  <a:pt x="656273" y="618173"/>
                  <a:pt x="642938" y="620078"/>
                  <a:pt x="629603" y="621983"/>
                </a:cubicBezTo>
                <a:lnTo>
                  <a:pt x="629603" y="584835"/>
                </a:lnTo>
                <a:cubicBezTo>
                  <a:pt x="641985" y="582930"/>
                  <a:pt x="655320" y="581025"/>
                  <a:pt x="667703" y="579120"/>
                </a:cubicBezTo>
                <a:lnTo>
                  <a:pt x="667703" y="615315"/>
                </a:lnTo>
                <a:close/>
                <a:moveTo>
                  <a:pt x="591503" y="489585"/>
                </a:moveTo>
                <a:cubicBezTo>
                  <a:pt x="603885" y="487680"/>
                  <a:pt x="617220" y="485775"/>
                  <a:pt x="629603" y="483870"/>
                </a:cubicBezTo>
                <a:lnTo>
                  <a:pt x="629603" y="520065"/>
                </a:lnTo>
                <a:cubicBezTo>
                  <a:pt x="618173" y="522923"/>
                  <a:pt x="604838" y="524828"/>
                  <a:pt x="591503" y="526733"/>
                </a:cubicBezTo>
                <a:lnTo>
                  <a:pt x="591503" y="489585"/>
                </a:lnTo>
                <a:close/>
                <a:moveTo>
                  <a:pt x="591503" y="626745"/>
                </a:moveTo>
                <a:cubicBezTo>
                  <a:pt x="579120" y="627698"/>
                  <a:pt x="566738" y="628650"/>
                  <a:pt x="553403" y="628650"/>
                </a:cubicBezTo>
                <a:lnTo>
                  <a:pt x="553403" y="590550"/>
                </a:lnTo>
                <a:cubicBezTo>
                  <a:pt x="564833" y="590550"/>
                  <a:pt x="578168" y="589598"/>
                  <a:pt x="591503" y="588645"/>
                </a:cubicBezTo>
                <a:lnTo>
                  <a:pt x="591503" y="626745"/>
                </a:lnTo>
                <a:close/>
                <a:moveTo>
                  <a:pt x="515303" y="533400"/>
                </a:moveTo>
                <a:lnTo>
                  <a:pt x="515303" y="495300"/>
                </a:lnTo>
                <a:cubicBezTo>
                  <a:pt x="526733" y="495300"/>
                  <a:pt x="540068" y="494348"/>
                  <a:pt x="553403" y="493395"/>
                </a:cubicBezTo>
                <a:lnTo>
                  <a:pt x="553403" y="531495"/>
                </a:lnTo>
                <a:cubicBezTo>
                  <a:pt x="541020" y="532448"/>
                  <a:pt x="528638" y="532448"/>
                  <a:pt x="515303" y="533400"/>
                </a:cubicBezTo>
                <a:close/>
                <a:moveTo>
                  <a:pt x="515303" y="628650"/>
                </a:moveTo>
                <a:cubicBezTo>
                  <a:pt x="501968" y="628650"/>
                  <a:pt x="489585" y="627698"/>
                  <a:pt x="477203" y="626745"/>
                </a:cubicBezTo>
                <a:lnTo>
                  <a:pt x="477203" y="590550"/>
                </a:lnTo>
                <a:cubicBezTo>
                  <a:pt x="483870" y="590550"/>
                  <a:pt x="489585" y="590550"/>
                  <a:pt x="496253" y="590550"/>
                </a:cubicBezTo>
                <a:cubicBezTo>
                  <a:pt x="501968" y="590550"/>
                  <a:pt x="508635" y="590550"/>
                  <a:pt x="515303" y="590550"/>
                </a:cubicBezTo>
                <a:lnTo>
                  <a:pt x="515303" y="628650"/>
                </a:lnTo>
                <a:close/>
                <a:moveTo>
                  <a:pt x="439103" y="493395"/>
                </a:moveTo>
                <a:cubicBezTo>
                  <a:pt x="451485" y="494348"/>
                  <a:pt x="463868" y="495300"/>
                  <a:pt x="477203" y="495300"/>
                </a:cubicBezTo>
                <a:lnTo>
                  <a:pt x="477203" y="533400"/>
                </a:lnTo>
                <a:cubicBezTo>
                  <a:pt x="463868" y="533400"/>
                  <a:pt x="451485" y="532448"/>
                  <a:pt x="439103" y="531495"/>
                </a:cubicBezTo>
                <a:lnTo>
                  <a:pt x="439103" y="493395"/>
                </a:lnTo>
                <a:close/>
                <a:moveTo>
                  <a:pt x="439103" y="621983"/>
                </a:moveTo>
                <a:cubicBezTo>
                  <a:pt x="425768" y="620078"/>
                  <a:pt x="412433" y="618173"/>
                  <a:pt x="401003" y="615315"/>
                </a:cubicBezTo>
                <a:lnTo>
                  <a:pt x="401003" y="584835"/>
                </a:lnTo>
                <a:cubicBezTo>
                  <a:pt x="413385" y="586740"/>
                  <a:pt x="425768" y="587693"/>
                  <a:pt x="439103" y="588645"/>
                </a:cubicBezTo>
                <a:lnTo>
                  <a:pt x="439103" y="621983"/>
                </a:lnTo>
                <a:close/>
                <a:moveTo>
                  <a:pt x="362903" y="520065"/>
                </a:moveTo>
                <a:lnTo>
                  <a:pt x="362903" y="482918"/>
                </a:lnTo>
                <a:cubicBezTo>
                  <a:pt x="375285" y="484823"/>
                  <a:pt x="387668" y="487680"/>
                  <a:pt x="401003" y="488633"/>
                </a:cubicBezTo>
                <a:lnTo>
                  <a:pt x="401003" y="526733"/>
                </a:lnTo>
                <a:cubicBezTo>
                  <a:pt x="387668" y="524828"/>
                  <a:pt x="374333" y="522923"/>
                  <a:pt x="362903" y="520065"/>
                </a:cubicBezTo>
                <a:close/>
                <a:moveTo>
                  <a:pt x="362903" y="603885"/>
                </a:moveTo>
                <a:cubicBezTo>
                  <a:pt x="339090" y="594360"/>
                  <a:pt x="324803" y="582930"/>
                  <a:pt x="324803" y="571500"/>
                </a:cubicBezTo>
                <a:lnTo>
                  <a:pt x="324803" y="569595"/>
                </a:lnTo>
                <a:cubicBezTo>
                  <a:pt x="324803" y="569595"/>
                  <a:pt x="324803" y="569595"/>
                  <a:pt x="325755" y="569595"/>
                </a:cubicBezTo>
                <a:cubicBezTo>
                  <a:pt x="328613" y="570548"/>
                  <a:pt x="330518" y="571500"/>
                  <a:pt x="333375" y="571500"/>
                </a:cubicBezTo>
                <a:cubicBezTo>
                  <a:pt x="342900" y="574358"/>
                  <a:pt x="352425" y="576263"/>
                  <a:pt x="362903" y="578168"/>
                </a:cubicBezTo>
                <a:lnTo>
                  <a:pt x="362903" y="603885"/>
                </a:lnTo>
                <a:close/>
                <a:moveTo>
                  <a:pt x="210503" y="474345"/>
                </a:moveTo>
                <a:cubicBezTo>
                  <a:pt x="217170" y="474345"/>
                  <a:pt x="222885" y="475298"/>
                  <a:pt x="229553" y="475298"/>
                </a:cubicBezTo>
                <a:lnTo>
                  <a:pt x="229553" y="476250"/>
                </a:lnTo>
                <a:cubicBezTo>
                  <a:pt x="229553" y="489585"/>
                  <a:pt x="232410" y="502920"/>
                  <a:pt x="239078" y="513398"/>
                </a:cubicBezTo>
                <a:cubicBezTo>
                  <a:pt x="229553" y="513398"/>
                  <a:pt x="220028" y="512445"/>
                  <a:pt x="210503" y="511492"/>
                </a:cubicBezTo>
                <a:lnTo>
                  <a:pt x="210503" y="474345"/>
                </a:lnTo>
                <a:close/>
                <a:moveTo>
                  <a:pt x="172403" y="360045"/>
                </a:moveTo>
                <a:cubicBezTo>
                  <a:pt x="184785" y="361950"/>
                  <a:pt x="197168" y="364808"/>
                  <a:pt x="210503" y="365760"/>
                </a:cubicBezTo>
                <a:lnTo>
                  <a:pt x="210503" y="403860"/>
                </a:lnTo>
                <a:cubicBezTo>
                  <a:pt x="197168" y="401955"/>
                  <a:pt x="183833" y="400050"/>
                  <a:pt x="172403" y="397193"/>
                </a:cubicBezTo>
                <a:lnTo>
                  <a:pt x="172403" y="360045"/>
                </a:lnTo>
                <a:close/>
                <a:moveTo>
                  <a:pt x="172403" y="507683"/>
                </a:moveTo>
                <a:cubicBezTo>
                  <a:pt x="159068" y="505778"/>
                  <a:pt x="145733" y="503873"/>
                  <a:pt x="134303" y="501015"/>
                </a:cubicBezTo>
                <a:lnTo>
                  <a:pt x="134303" y="463868"/>
                </a:lnTo>
                <a:cubicBezTo>
                  <a:pt x="146685" y="465773"/>
                  <a:pt x="159068" y="468630"/>
                  <a:pt x="172403" y="469583"/>
                </a:cubicBezTo>
                <a:lnTo>
                  <a:pt x="172403" y="507683"/>
                </a:lnTo>
                <a:close/>
                <a:moveTo>
                  <a:pt x="96203" y="352425"/>
                </a:moveTo>
                <a:lnTo>
                  <a:pt x="96203" y="335280"/>
                </a:lnTo>
                <a:cubicBezTo>
                  <a:pt x="107633" y="340995"/>
                  <a:pt x="120015" y="345758"/>
                  <a:pt x="134303" y="349568"/>
                </a:cubicBezTo>
                <a:lnTo>
                  <a:pt x="134303" y="384810"/>
                </a:lnTo>
                <a:cubicBezTo>
                  <a:pt x="110490" y="376238"/>
                  <a:pt x="96203" y="364808"/>
                  <a:pt x="96203" y="352425"/>
                </a:cubicBezTo>
                <a:close/>
                <a:moveTo>
                  <a:pt x="96203" y="489585"/>
                </a:moveTo>
                <a:cubicBezTo>
                  <a:pt x="72390" y="480060"/>
                  <a:pt x="58103" y="468630"/>
                  <a:pt x="58103" y="457200"/>
                </a:cubicBezTo>
                <a:lnTo>
                  <a:pt x="58103" y="440055"/>
                </a:lnTo>
                <a:cubicBezTo>
                  <a:pt x="69533" y="445770"/>
                  <a:pt x="81915" y="450533"/>
                  <a:pt x="96203" y="454343"/>
                </a:cubicBezTo>
                <a:lnTo>
                  <a:pt x="96203" y="489585"/>
                </a:lnTo>
                <a:close/>
                <a:moveTo>
                  <a:pt x="58103" y="192405"/>
                </a:moveTo>
                <a:cubicBezTo>
                  <a:pt x="69533" y="198120"/>
                  <a:pt x="81915" y="202883"/>
                  <a:pt x="96203" y="206693"/>
                </a:cubicBezTo>
                <a:lnTo>
                  <a:pt x="96203" y="241935"/>
                </a:lnTo>
                <a:cubicBezTo>
                  <a:pt x="72390" y="232410"/>
                  <a:pt x="58103" y="220980"/>
                  <a:pt x="58103" y="209550"/>
                </a:cubicBezTo>
                <a:lnTo>
                  <a:pt x="58103" y="192405"/>
                </a:lnTo>
                <a:close/>
                <a:moveTo>
                  <a:pt x="172403" y="222885"/>
                </a:moveTo>
                <a:lnTo>
                  <a:pt x="172403" y="260985"/>
                </a:lnTo>
                <a:cubicBezTo>
                  <a:pt x="159068" y="259080"/>
                  <a:pt x="145733" y="257175"/>
                  <a:pt x="134303" y="254318"/>
                </a:cubicBezTo>
                <a:lnTo>
                  <a:pt x="134303" y="217170"/>
                </a:lnTo>
                <a:cubicBezTo>
                  <a:pt x="146685" y="219075"/>
                  <a:pt x="159068" y="220980"/>
                  <a:pt x="172403" y="222885"/>
                </a:cubicBezTo>
                <a:close/>
                <a:moveTo>
                  <a:pt x="267653" y="57150"/>
                </a:moveTo>
                <a:cubicBezTo>
                  <a:pt x="383858" y="57150"/>
                  <a:pt x="477203" y="82868"/>
                  <a:pt x="477203" y="114300"/>
                </a:cubicBezTo>
                <a:cubicBezTo>
                  <a:pt x="477203" y="145733"/>
                  <a:pt x="383858" y="171450"/>
                  <a:pt x="267653" y="171450"/>
                </a:cubicBezTo>
                <a:cubicBezTo>
                  <a:pt x="151447" y="171450"/>
                  <a:pt x="58103" y="145733"/>
                  <a:pt x="58103" y="114300"/>
                </a:cubicBezTo>
                <a:cubicBezTo>
                  <a:pt x="58103" y="82868"/>
                  <a:pt x="151447" y="57150"/>
                  <a:pt x="267653" y="57150"/>
                </a:cubicBezTo>
                <a:close/>
                <a:moveTo>
                  <a:pt x="324803" y="508635"/>
                </a:moveTo>
                <a:cubicBezTo>
                  <a:pt x="300990" y="499110"/>
                  <a:pt x="286703" y="487680"/>
                  <a:pt x="286703" y="476250"/>
                </a:cubicBezTo>
                <a:lnTo>
                  <a:pt x="286703" y="459105"/>
                </a:lnTo>
                <a:cubicBezTo>
                  <a:pt x="298133" y="464820"/>
                  <a:pt x="310515" y="469583"/>
                  <a:pt x="324803" y="473393"/>
                </a:cubicBezTo>
                <a:lnTo>
                  <a:pt x="324803" y="508635"/>
                </a:lnTo>
                <a:close/>
                <a:moveTo>
                  <a:pt x="439103" y="241935"/>
                </a:moveTo>
                <a:lnTo>
                  <a:pt x="439103" y="207645"/>
                </a:lnTo>
                <a:cubicBezTo>
                  <a:pt x="452438" y="203835"/>
                  <a:pt x="465773" y="198120"/>
                  <a:pt x="477203" y="192405"/>
                </a:cubicBezTo>
                <a:lnTo>
                  <a:pt x="477203" y="209550"/>
                </a:lnTo>
                <a:cubicBezTo>
                  <a:pt x="477203" y="221933"/>
                  <a:pt x="462915" y="233363"/>
                  <a:pt x="439103" y="241935"/>
                </a:cubicBezTo>
                <a:close/>
                <a:moveTo>
                  <a:pt x="362903" y="260033"/>
                </a:moveTo>
                <a:lnTo>
                  <a:pt x="362903" y="222885"/>
                </a:lnTo>
                <a:cubicBezTo>
                  <a:pt x="375285" y="220980"/>
                  <a:pt x="388620" y="219075"/>
                  <a:pt x="401003" y="217170"/>
                </a:cubicBezTo>
                <a:lnTo>
                  <a:pt x="401003" y="253365"/>
                </a:lnTo>
                <a:cubicBezTo>
                  <a:pt x="389573" y="256223"/>
                  <a:pt x="376238" y="258127"/>
                  <a:pt x="362903" y="260033"/>
                </a:cubicBezTo>
                <a:close/>
                <a:moveTo>
                  <a:pt x="286703" y="266700"/>
                </a:moveTo>
                <a:lnTo>
                  <a:pt x="286703" y="228600"/>
                </a:lnTo>
                <a:cubicBezTo>
                  <a:pt x="298133" y="228600"/>
                  <a:pt x="311468" y="227648"/>
                  <a:pt x="324803" y="226695"/>
                </a:cubicBezTo>
                <a:lnTo>
                  <a:pt x="324803" y="264795"/>
                </a:lnTo>
                <a:cubicBezTo>
                  <a:pt x="312420" y="265748"/>
                  <a:pt x="300038" y="265748"/>
                  <a:pt x="286703" y="266700"/>
                </a:cubicBezTo>
                <a:close/>
                <a:moveTo>
                  <a:pt x="210503" y="264795"/>
                </a:moveTo>
                <a:lnTo>
                  <a:pt x="210503" y="226695"/>
                </a:lnTo>
                <a:cubicBezTo>
                  <a:pt x="222885" y="227648"/>
                  <a:pt x="235267" y="228600"/>
                  <a:pt x="248603" y="228600"/>
                </a:cubicBezTo>
                <a:lnTo>
                  <a:pt x="248603" y="266700"/>
                </a:lnTo>
                <a:cubicBezTo>
                  <a:pt x="235267" y="265748"/>
                  <a:pt x="222885" y="265748"/>
                  <a:pt x="210503" y="264795"/>
                </a:cubicBezTo>
                <a:close/>
                <a:moveTo>
                  <a:pt x="705803" y="381000"/>
                </a:moveTo>
                <a:cubicBezTo>
                  <a:pt x="705803" y="412433"/>
                  <a:pt x="612458" y="438150"/>
                  <a:pt x="496253" y="438150"/>
                </a:cubicBezTo>
                <a:cubicBezTo>
                  <a:pt x="380048" y="438150"/>
                  <a:pt x="286703" y="412433"/>
                  <a:pt x="286703" y="381000"/>
                </a:cubicBezTo>
                <a:cubicBezTo>
                  <a:pt x="286703" y="349568"/>
                  <a:pt x="380048" y="323850"/>
                  <a:pt x="496253" y="323850"/>
                </a:cubicBezTo>
                <a:cubicBezTo>
                  <a:pt x="612458" y="323850"/>
                  <a:pt x="705803" y="349568"/>
                  <a:pt x="705803" y="381000"/>
                </a:cubicBezTo>
                <a:close/>
                <a:moveTo>
                  <a:pt x="762953" y="409575"/>
                </a:moveTo>
                <a:lnTo>
                  <a:pt x="762953" y="381000"/>
                </a:lnTo>
                <a:cubicBezTo>
                  <a:pt x="762953" y="336233"/>
                  <a:pt x="727710" y="303848"/>
                  <a:pt x="659130" y="285750"/>
                </a:cubicBezTo>
                <a:cubicBezTo>
                  <a:pt x="633413" y="279083"/>
                  <a:pt x="603885" y="273368"/>
                  <a:pt x="570548" y="270510"/>
                </a:cubicBezTo>
                <a:cubicBezTo>
                  <a:pt x="571500" y="266700"/>
                  <a:pt x="571500" y="261938"/>
                  <a:pt x="571500" y="257175"/>
                </a:cubicBezTo>
                <a:cubicBezTo>
                  <a:pt x="571500" y="230505"/>
                  <a:pt x="559118" y="207645"/>
                  <a:pt x="533400" y="190500"/>
                </a:cubicBezTo>
                <a:lnTo>
                  <a:pt x="533400" y="114300"/>
                </a:lnTo>
                <a:cubicBezTo>
                  <a:pt x="533400" y="69532"/>
                  <a:pt x="498158" y="37147"/>
                  <a:pt x="429578" y="19050"/>
                </a:cubicBezTo>
                <a:cubicBezTo>
                  <a:pt x="384810" y="6667"/>
                  <a:pt x="327660" y="0"/>
                  <a:pt x="266700" y="0"/>
                </a:cubicBezTo>
                <a:cubicBezTo>
                  <a:pt x="186690" y="0"/>
                  <a:pt x="0" y="11430"/>
                  <a:pt x="0" y="114300"/>
                </a:cubicBezTo>
                <a:lnTo>
                  <a:pt x="0" y="209550"/>
                </a:lnTo>
                <a:cubicBezTo>
                  <a:pt x="0" y="236220"/>
                  <a:pt x="12382" y="259080"/>
                  <a:pt x="38100" y="276225"/>
                </a:cubicBezTo>
                <a:lnTo>
                  <a:pt x="38100" y="294323"/>
                </a:lnTo>
                <a:cubicBezTo>
                  <a:pt x="15240" y="310515"/>
                  <a:pt x="0" y="332423"/>
                  <a:pt x="0" y="361950"/>
                </a:cubicBezTo>
                <a:lnTo>
                  <a:pt x="0" y="457200"/>
                </a:lnTo>
                <a:cubicBezTo>
                  <a:pt x="0" y="501967"/>
                  <a:pt x="35243" y="534353"/>
                  <a:pt x="103822" y="552450"/>
                </a:cubicBezTo>
                <a:cubicBezTo>
                  <a:pt x="148590" y="564833"/>
                  <a:pt x="205740" y="571500"/>
                  <a:pt x="266700" y="571500"/>
                </a:cubicBezTo>
                <a:cubicBezTo>
                  <a:pt x="266700" y="616268"/>
                  <a:pt x="301943" y="648653"/>
                  <a:pt x="370523" y="666750"/>
                </a:cubicBezTo>
                <a:cubicBezTo>
                  <a:pt x="415290" y="679133"/>
                  <a:pt x="472440" y="685800"/>
                  <a:pt x="533400" y="685800"/>
                </a:cubicBezTo>
                <a:cubicBezTo>
                  <a:pt x="613410" y="685800"/>
                  <a:pt x="800100" y="674370"/>
                  <a:pt x="800100" y="571500"/>
                </a:cubicBezTo>
                <a:lnTo>
                  <a:pt x="800100" y="476250"/>
                </a:lnTo>
                <a:cubicBezTo>
                  <a:pt x="801053" y="449580"/>
                  <a:pt x="788670" y="426720"/>
                  <a:pt x="762953" y="40957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76200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236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fika 4" descr="Monety">
            <a:extLst>
              <a:ext uri="{FF2B5EF4-FFF2-40B4-BE49-F238E27FC236}">
                <a16:creationId xmlns:a16="http://schemas.microsoft.com/office/drawing/2014/main" xmlns="" id="{0EE075AF-0379-45E1-B652-41042167D3EA}"/>
              </a:ext>
            </a:extLst>
          </p:cNvPr>
          <p:cNvSpPr/>
          <p:nvPr/>
        </p:nvSpPr>
        <p:spPr>
          <a:xfrm>
            <a:off x="251370" y="137160"/>
            <a:ext cx="800100" cy="685800"/>
          </a:xfrm>
          <a:custGeom>
            <a:avLst/>
            <a:gdLst>
              <a:gd name="connsiteX0" fmla="*/ 743903 w 800100"/>
              <a:gd name="connsiteY0" fmla="*/ 571500 h 685800"/>
              <a:gd name="connsiteX1" fmla="*/ 705803 w 800100"/>
              <a:gd name="connsiteY1" fmla="*/ 603885 h 685800"/>
              <a:gd name="connsiteX2" fmla="*/ 705803 w 800100"/>
              <a:gd name="connsiteY2" fmla="*/ 569595 h 685800"/>
              <a:gd name="connsiteX3" fmla="*/ 743903 w 800100"/>
              <a:gd name="connsiteY3" fmla="*/ 554355 h 685800"/>
              <a:gd name="connsiteX4" fmla="*/ 743903 w 800100"/>
              <a:gd name="connsiteY4" fmla="*/ 571500 h 685800"/>
              <a:gd name="connsiteX5" fmla="*/ 667703 w 800100"/>
              <a:gd name="connsiteY5" fmla="*/ 508635 h 685800"/>
              <a:gd name="connsiteX6" fmla="*/ 667703 w 800100"/>
              <a:gd name="connsiteY6" fmla="*/ 474345 h 685800"/>
              <a:gd name="connsiteX7" fmla="*/ 705803 w 800100"/>
              <a:gd name="connsiteY7" fmla="*/ 459105 h 685800"/>
              <a:gd name="connsiteX8" fmla="*/ 705803 w 800100"/>
              <a:gd name="connsiteY8" fmla="*/ 476250 h 685800"/>
              <a:gd name="connsiteX9" fmla="*/ 667703 w 800100"/>
              <a:gd name="connsiteY9" fmla="*/ 508635 h 685800"/>
              <a:gd name="connsiteX10" fmla="*/ 667703 w 800100"/>
              <a:gd name="connsiteY10" fmla="*/ 615315 h 685800"/>
              <a:gd name="connsiteX11" fmla="*/ 629603 w 800100"/>
              <a:gd name="connsiteY11" fmla="*/ 621983 h 685800"/>
              <a:gd name="connsiteX12" fmla="*/ 629603 w 800100"/>
              <a:gd name="connsiteY12" fmla="*/ 584835 h 685800"/>
              <a:gd name="connsiteX13" fmla="*/ 667703 w 800100"/>
              <a:gd name="connsiteY13" fmla="*/ 579120 h 685800"/>
              <a:gd name="connsiteX14" fmla="*/ 667703 w 800100"/>
              <a:gd name="connsiteY14" fmla="*/ 615315 h 685800"/>
              <a:gd name="connsiteX15" fmla="*/ 591503 w 800100"/>
              <a:gd name="connsiteY15" fmla="*/ 489585 h 685800"/>
              <a:gd name="connsiteX16" fmla="*/ 629603 w 800100"/>
              <a:gd name="connsiteY16" fmla="*/ 483870 h 685800"/>
              <a:gd name="connsiteX17" fmla="*/ 629603 w 800100"/>
              <a:gd name="connsiteY17" fmla="*/ 520065 h 685800"/>
              <a:gd name="connsiteX18" fmla="*/ 591503 w 800100"/>
              <a:gd name="connsiteY18" fmla="*/ 526733 h 685800"/>
              <a:gd name="connsiteX19" fmla="*/ 591503 w 800100"/>
              <a:gd name="connsiteY19" fmla="*/ 489585 h 685800"/>
              <a:gd name="connsiteX20" fmla="*/ 591503 w 800100"/>
              <a:gd name="connsiteY20" fmla="*/ 626745 h 685800"/>
              <a:gd name="connsiteX21" fmla="*/ 553403 w 800100"/>
              <a:gd name="connsiteY21" fmla="*/ 628650 h 685800"/>
              <a:gd name="connsiteX22" fmla="*/ 553403 w 800100"/>
              <a:gd name="connsiteY22" fmla="*/ 590550 h 685800"/>
              <a:gd name="connsiteX23" fmla="*/ 591503 w 800100"/>
              <a:gd name="connsiteY23" fmla="*/ 588645 h 685800"/>
              <a:gd name="connsiteX24" fmla="*/ 591503 w 800100"/>
              <a:gd name="connsiteY24" fmla="*/ 626745 h 685800"/>
              <a:gd name="connsiteX25" fmla="*/ 515303 w 800100"/>
              <a:gd name="connsiteY25" fmla="*/ 533400 h 685800"/>
              <a:gd name="connsiteX26" fmla="*/ 515303 w 800100"/>
              <a:gd name="connsiteY26" fmla="*/ 495300 h 685800"/>
              <a:gd name="connsiteX27" fmla="*/ 553403 w 800100"/>
              <a:gd name="connsiteY27" fmla="*/ 493395 h 685800"/>
              <a:gd name="connsiteX28" fmla="*/ 553403 w 800100"/>
              <a:gd name="connsiteY28" fmla="*/ 531495 h 685800"/>
              <a:gd name="connsiteX29" fmla="*/ 515303 w 800100"/>
              <a:gd name="connsiteY29" fmla="*/ 533400 h 685800"/>
              <a:gd name="connsiteX30" fmla="*/ 515303 w 800100"/>
              <a:gd name="connsiteY30" fmla="*/ 628650 h 685800"/>
              <a:gd name="connsiteX31" fmla="*/ 477203 w 800100"/>
              <a:gd name="connsiteY31" fmla="*/ 626745 h 685800"/>
              <a:gd name="connsiteX32" fmla="*/ 477203 w 800100"/>
              <a:gd name="connsiteY32" fmla="*/ 590550 h 685800"/>
              <a:gd name="connsiteX33" fmla="*/ 496253 w 800100"/>
              <a:gd name="connsiteY33" fmla="*/ 590550 h 685800"/>
              <a:gd name="connsiteX34" fmla="*/ 515303 w 800100"/>
              <a:gd name="connsiteY34" fmla="*/ 590550 h 685800"/>
              <a:gd name="connsiteX35" fmla="*/ 515303 w 800100"/>
              <a:gd name="connsiteY35" fmla="*/ 628650 h 685800"/>
              <a:gd name="connsiteX36" fmla="*/ 439103 w 800100"/>
              <a:gd name="connsiteY36" fmla="*/ 493395 h 685800"/>
              <a:gd name="connsiteX37" fmla="*/ 477203 w 800100"/>
              <a:gd name="connsiteY37" fmla="*/ 495300 h 685800"/>
              <a:gd name="connsiteX38" fmla="*/ 477203 w 800100"/>
              <a:gd name="connsiteY38" fmla="*/ 533400 h 685800"/>
              <a:gd name="connsiteX39" fmla="*/ 439103 w 800100"/>
              <a:gd name="connsiteY39" fmla="*/ 531495 h 685800"/>
              <a:gd name="connsiteX40" fmla="*/ 439103 w 800100"/>
              <a:gd name="connsiteY40" fmla="*/ 493395 h 685800"/>
              <a:gd name="connsiteX41" fmla="*/ 439103 w 800100"/>
              <a:gd name="connsiteY41" fmla="*/ 621983 h 685800"/>
              <a:gd name="connsiteX42" fmla="*/ 401003 w 800100"/>
              <a:gd name="connsiteY42" fmla="*/ 615315 h 685800"/>
              <a:gd name="connsiteX43" fmla="*/ 401003 w 800100"/>
              <a:gd name="connsiteY43" fmla="*/ 584835 h 685800"/>
              <a:gd name="connsiteX44" fmla="*/ 439103 w 800100"/>
              <a:gd name="connsiteY44" fmla="*/ 588645 h 685800"/>
              <a:gd name="connsiteX45" fmla="*/ 439103 w 800100"/>
              <a:gd name="connsiteY45" fmla="*/ 621983 h 685800"/>
              <a:gd name="connsiteX46" fmla="*/ 362903 w 800100"/>
              <a:gd name="connsiteY46" fmla="*/ 520065 h 685800"/>
              <a:gd name="connsiteX47" fmla="*/ 362903 w 800100"/>
              <a:gd name="connsiteY47" fmla="*/ 482918 h 685800"/>
              <a:gd name="connsiteX48" fmla="*/ 401003 w 800100"/>
              <a:gd name="connsiteY48" fmla="*/ 488633 h 685800"/>
              <a:gd name="connsiteX49" fmla="*/ 401003 w 800100"/>
              <a:gd name="connsiteY49" fmla="*/ 526733 h 685800"/>
              <a:gd name="connsiteX50" fmla="*/ 362903 w 800100"/>
              <a:gd name="connsiteY50" fmla="*/ 520065 h 685800"/>
              <a:gd name="connsiteX51" fmla="*/ 362903 w 800100"/>
              <a:gd name="connsiteY51" fmla="*/ 603885 h 685800"/>
              <a:gd name="connsiteX52" fmla="*/ 324803 w 800100"/>
              <a:gd name="connsiteY52" fmla="*/ 571500 h 685800"/>
              <a:gd name="connsiteX53" fmla="*/ 324803 w 800100"/>
              <a:gd name="connsiteY53" fmla="*/ 569595 h 685800"/>
              <a:gd name="connsiteX54" fmla="*/ 325755 w 800100"/>
              <a:gd name="connsiteY54" fmla="*/ 569595 h 685800"/>
              <a:gd name="connsiteX55" fmla="*/ 333375 w 800100"/>
              <a:gd name="connsiteY55" fmla="*/ 571500 h 685800"/>
              <a:gd name="connsiteX56" fmla="*/ 362903 w 800100"/>
              <a:gd name="connsiteY56" fmla="*/ 578168 h 685800"/>
              <a:gd name="connsiteX57" fmla="*/ 362903 w 800100"/>
              <a:gd name="connsiteY57" fmla="*/ 603885 h 685800"/>
              <a:gd name="connsiteX58" fmla="*/ 210503 w 800100"/>
              <a:gd name="connsiteY58" fmla="*/ 474345 h 685800"/>
              <a:gd name="connsiteX59" fmla="*/ 229553 w 800100"/>
              <a:gd name="connsiteY59" fmla="*/ 475298 h 685800"/>
              <a:gd name="connsiteX60" fmla="*/ 229553 w 800100"/>
              <a:gd name="connsiteY60" fmla="*/ 476250 h 685800"/>
              <a:gd name="connsiteX61" fmla="*/ 239078 w 800100"/>
              <a:gd name="connsiteY61" fmla="*/ 513398 h 685800"/>
              <a:gd name="connsiteX62" fmla="*/ 210503 w 800100"/>
              <a:gd name="connsiteY62" fmla="*/ 511492 h 685800"/>
              <a:gd name="connsiteX63" fmla="*/ 210503 w 800100"/>
              <a:gd name="connsiteY63" fmla="*/ 474345 h 685800"/>
              <a:gd name="connsiteX64" fmla="*/ 172403 w 800100"/>
              <a:gd name="connsiteY64" fmla="*/ 360045 h 685800"/>
              <a:gd name="connsiteX65" fmla="*/ 210503 w 800100"/>
              <a:gd name="connsiteY65" fmla="*/ 365760 h 685800"/>
              <a:gd name="connsiteX66" fmla="*/ 210503 w 800100"/>
              <a:gd name="connsiteY66" fmla="*/ 403860 h 685800"/>
              <a:gd name="connsiteX67" fmla="*/ 172403 w 800100"/>
              <a:gd name="connsiteY67" fmla="*/ 397193 h 685800"/>
              <a:gd name="connsiteX68" fmla="*/ 172403 w 800100"/>
              <a:gd name="connsiteY68" fmla="*/ 360045 h 685800"/>
              <a:gd name="connsiteX69" fmla="*/ 172403 w 800100"/>
              <a:gd name="connsiteY69" fmla="*/ 507683 h 685800"/>
              <a:gd name="connsiteX70" fmla="*/ 134303 w 800100"/>
              <a:gd name="connsiteY70" fmla="*/ 501015 h 685800"/>
              <a:gd name="connsiteX71" fmla="*/ 134303 w 800100"/>
              <a:gd name="connsiteY71" fmla="*/ 463868 h 685800"/>
              <a:gd name="connsiteX72" fmla="*/ 172403 w 800100"/>
              <a:gd name="connsiteY72" fmla="*/ 469583 h 685800"/>
              <a:gd name="connsiteX73" fmla="*/ 172403 w 800100"/>
              <a:gd name="connsiteY73" fmla="*/ 507683 h 685800"/>
              <a:gd name="connsiteX74" fmla="*/ 96203 w 800100"/>
              <a:gd name="connsiteY74" fmla="*/ 352425 h 685800"/>
              <a:gd name="connsiteX75" fmla="*/ 96203 w 800100"/>
              <a:gd name="connsiteY75" fmla="*/ 335280 h 685800"/>
              <a:gd name="connsiteX76" fmla="*/ 134303 w 800100"/>
              <a:gd name="connsiteY76" fmla="*/ 349568 h 685800"/>
              <a:gd name="connsiteX77" fmla="*/ 134303 w 800100"/>
              <a:gd name="connsiteY77" fmla="*/ 384810 h 685800"/>
              <a:gd name="connsiteX78" fmla="*/ 96203 w 800100"/>
              <a:gd name="connsiteY78" fmla="*/ 352425 h 685800"/>
              <a:gd name="connsiteX79" fmla="*/ 96203 w 800100"/>
              <a:gd name="connsiteY79" fmla="*/ 489585 h 685800"/>
              <a:gd name="connsiteX80" fmla="*/ 58103 w 800100"/>
              <a:gd name="connsiteY80" fmla="*/ 457200 h 685800"/>
              <a:gd name="connsiteX81" fmla="*/ 58103 w 800100"/>
              <a:gd name="connsiteY81" fmla="*/ 440055 h 685800"/>
              <a:gd name="connsiteX82" fmla="*/ 96203 w 800100"/>
              <a:gd name="connsiteY82" fmla="*/ 454343 h 685800"/>
              <a:gd name="connsiteX83" fmla="*/ 96203 w 800100"/>
              <a:gd name="connsiteY83" fmla="*/ 489585 h 685800"/>
              <a:gd name="connsiteX84" fmla="*/ 58103 w 800100"/>
              <a:gd name="connsiteY84" fmla="*/ 192405 h 685800"/>
              <a:gd name="connsiteX85" fmla="*/ 96203 w 800100"/>
              <a:gd name="connsiteY85" fmla="*/ 206693 h 685800"/>
              <a:gd name="connsiteX86" fmla="*/ 96203 w 800100"/>
              <a:gd name="connsiteY86" fmla="*/ 241935 h 685800"/>
              <a:gd name="connsiteX87" fmla="*/ 58103 w 800100"/>
              <a:gd name="connsiteY87" fmla="*/ 209550 h 685800"/>
              <a:gd name="connsiteX88" fmla="*/ 58103 w 800100"/>
              <a:gd name="connsiteY88" fmla="*/ 192405 h 685800"/>
              <a:gd name="connsiteX89" fmla="*/ 172403 w 800100"/>
              <a:gd name="connsiteY89" fmla="*/ 222885 h 685800"/>
              <a:gd name="connsiteX90" fmla="*/ 172403 w 800100"/>
              <a:gd name="connsiteY90" fmla="*/ 260985 h 685800"/>
              <a:gd name="connsiteX91" fmla="*/ 134303 w 800100"/>
              <a:gd name="connsiteY91" fmla="*/ 254318 h 685800"/>
              <a:gd name="connsiteX92" fmla="*/ 134303 w 800100"/>
              <a:gd name="connsiteY92" fmla="*/ 217170 h 685800"/>
              <a:gd name="connsiteX93" fmla="*/ 172403 w 800100"/>
              <a:gd name="connsiteY93" fmla="*/ 222885 h 685800"/>
              <a:gd name="connsiteX94" fmla="*/ 267653 w 800100"/>
              <a:gd name="connsiteY94" fmla="*/ 57150 h 685800"/>
              <a:gd name="connsiteX95" fmla="*/ 477203 w 800100"/>
              <a:gd name="connsiteY95" fmla="*/ 114300 h 685800"/>
              <a:gd name="connsiteX96" fmla="*/ 267653 w 800100"/>
              <a:gd name="connsiteY96" fmla="*/ 171450 h 685800"/>
              <a:gd name="connsiteX97" fmla="*/ 58103 w 800100"/>
              <a:gd name="connsiteY97" fmla="*/ 114300 h 685800"/>
              <a:gd name="connsiteX98" fmla="*/ 267653 w 800100"/>
              <a:gd name="connsiteY98" fmla="*/ 57150 h 685800"/>
              <a:gd name="connsiteX99" fmla="*/ 324803 w 800100"/>
              <a:gd name="connsiteY99" fmla="*/ 508635 h 685800"/>
              <a:gd name="connsiteX100" fmla="*/ 286703 w 800100"/>
              <a:gd name="connsiteY100" fmla="*/ 476250 h 685800"/>
              <a:gd name="connsiteX101" fmla="*/ 286703 w 800100"/>
              <a:gd name="connsiteY101" fmla="*/ 459105 h 685800"/>
              <a:gd name="connsiteX102" fmla="*/ 324803 w 800100"/>
              <a:gd name="connsiteY102" fmla="*/ 473393 h 685800"/>
              <a:gd name="connsiteX103" fmla="*/ 324803 w 800100"/>
              <a:gd name="connsiteY103" fmla="*/ 508635 h 685800"/>
              <a:gd name="connsiteX104" fmla="*/ 439103 w 800100"/>
              <a:gd name="connsiteY104" fmla="*/ 241935 h 685800"/>
              <a:gd name="connsiteX105" fmla="*/ 439103 w 800100"/>
              <a:gd name="connsiteY105" fmla="*/ 207645 h 685800"/>
              <a:gd name="connsiteX106" fmla="*/ 477203 w 800100"/>
              <a:gd name="connsiteY106" fmla="*/ 192405 h 685800"/>
              <a:gd name="connsiteX107" fmla="*/ 477203 w 800100"/>
              <a:gd name="connsiteY107" fmla="*/ 209550 h 685800"/>
              <a:gd name="connsiteX108" fmla="*/ 439103 w 800100"/>
              <a:gd name="connsiteY108" fmla="*/ 241935 h 685800"/>
              <a:gd name="connsiteX109" fmla="*/ 362903 w 800100"/>
              <a:gd name="connsiteY109" fmla="*/ 260033 h 685800"/>
              <a:gd name="connsiteX110" fmla="*/ 362903 w 800100"/>
              <a:gd name="connsiteY110" fmla="*/ 222885 h 685800"/>
              <a:gd name="connsiteX111" fmla="*/ 401003 w 800100"/>
              <a:gd name="connsiteY111" fmla="*/ 217170 h 685800"/>
              <a:gd name="connsiteX112" fmla="*/ 401003 w 800100"/>
              <a:gd name="connsiteY112" fmla="*/ 253365 h 685800"/>
              <a:gd name="connsiteX113" fmla="*/ 362903 w 800100"/>
              <a:gd name="connsiteY113" fmla="*/ 260033 h 685800"/>
              <a:gd name="connsiteX114" fmla="*/ 286703 w 800100"/>
              <a:gd name="connsiteY114" fmla="*/ 266700 h 685800"/>
              <a:gd name="connsiteX115" fmla="*/ 286703 w 800100"/>
              <a:gd name="connsiteY115" fmla="*/ 228600 h 685800"/>
              <a:gd name="connsiteX116" fmla="*/ 324803 w 800100"/>
              <a:gd name="connsiteY116" fmla="*/ 226695 h 685800"/>
              <a:gd name="connsiteX117" fmla="*/ 324803 w 800100"/>
              <a:gd name="connsiteY117" fmla="*/ 264795 h 685800"/>
              <a:gd name="connsiteX118" fmla="*/ 286703 w 800100"/>
              <a:gd name="connsiteY118" fmla="*/ 266700 h 685800"/>
              <a:gd name="connsiteX119" fmla="*/ 210503 w 800100"/>
              <a:gd name="connsiteY119" fmla="*/ 264795 h 685800"/>
              <a:gd name="connsiteX120" fmla="*/ 210503 w 800100"/>
              <a:gd name="connsiteY120" fmla="*/ 226695 h 685800"/>
              <a:gd name="connsiteX121" fmla="*/ 248603 w 800100"/>
              <a:gd name="connsiteY121" fmla="*/ 228600 h 685800"/>
              <a:gd name="connsiteX122" fmla="*/ 248603 w 800100"/>
              <a:gd name="connsiteY122" fmla="*/ 266700 h 685800"/>
              <a:gd name="connsiteX123" fmla="*/ 210503 w 800100"/>
              <a:gd name="connsiteY123" fmla="*/ 264795 h 685800"/>
              <a:gd name="connsiteX124" fmla="*/ 705803 w 800100"/>
              <a:gd name="connsiteY124" fmla="*/ 381000 h 685800"/>
              <a:gd name="connsiteX125" fmla="*/ 496253 w 800100"/>
              <a:gd name="connsiteY125" fmla="*/ 438150 h 685800"/>
              <a:gd name="connsiteX126" fmla="*/ 286703 w 800100"/>
              <a:gd name="connsiteY126" fmla="*/ 381000 h 685800"/>
              <a:gd name="connsiteX127" fmla="*/ 496253 w 800100"/>
              <a:gd name="connsiteY127" fmla="*/ 323850 h 685800"/>
              <a:gd name="connsiteX128" fmla="*/ 705803 w 800100"/>
              <a:gd name="connsiteY128" fmla="*/ 381000 h 685800"/>
              <a:gd name="connsiteX129" fmla="*/ 762953 w 800100"/>
              <a:gd name="connsiteY129" fmla="*/ 409575 h 685800"/>
              <a:gd name="connsiteX130" fmla="*/ 762953 w 800100"/>
              <a:gd name="connsiteY130" fmla="*/ 381000 h 685800"/>
              <a:gd name="connsiteX131" fmla="*/ 659130 w 800100"/>
              <a:gd name="connsiteY131" fmla="*/ 285750 h 685800"/>
              <a:gd name="connsiteX132" fmla="*/ 570548 w 800100"/>
              <a:gd name="connsiteY132" fmla="*/ 270510 h 685800"/>
              <a:gd name="connsiteX133" fmla="*/ 571500 w 800100"/>
              <a:gd name="connsiteY133" fmla="*/ 257175 h 685800"/>
              <a:gd name="connsiteX134" fmla="*/ 533400 w 800100"/>
              <a:gd name="connsiteY134" fmla="*/ 190500 h 685800"/>
              <a:gd name="connsiteX135" fmla="*/ 533400 w 800100"/>
              <a:gd name="connsiteY135" fmla="*/ 114300 h 685800"/>
              <a:gd name="connsiteX136" fmla="*/ 429578 w 800100"/>
              <a:gd name="connsiteY136" fmla="*/ 19050 h 685800"/>
              <a:gd name="connsiteX137" fmla="*/ 266700 w 800100"/>
              <a:gd name="connsiteY137" fmla="*/ 0 h 685800"/>
              <a:gd name="connsiteX138" fmla="*/ 0 w 800100"/>
              <a:gd name="connsiteY138" fmla="*/ 114300 h 685800"/>
              <a:gd name="connsiteX139" fmla="*/ 0 w 800100"/>
              <a:gd name="connsiteY139" fmla="*/ 209550 h 685800"/>
              <a:gd name="connsiteX140" fmla="*/ 38100 w 800100"/>
              <a:gd name="connsiteY140" fmla="*/ 276225 h 685800"/>
              <a:gd name="connsiteX141" fmla="*/ 38100 w 800100"/>
              <a:gd name="connsiteY141" fmla="*/ 294323 h 685800"/>
              <a:gd name="connsiteX142" fmla="*/ 0 w 800100"/>
              <a:gd name="connsiteY142" fmla="*/ 361950 h 685800"/>
              <a:gd name="connsiteX143" fmla="*/ 0 w 800100"/>
              <a:gd name="connsiteY143" fmla="*/ 457200 h 685800"/>
              <a:gd name="connsiteX144" fmla="*/ 103822 w 800100"/>
              <a:gd name="connsiteY144" fmla="*/ 552450 h 685800"/>
              <a:gd name="connsiteX145" fmla="*/ 266700 w 800100"/>
              <a:gd name="connsiteY145" fmla="*/ 571500 h 685800"/>
              <a:gd name="connsiteX146" fmla="*/ 370523 w 800100"/>
              <a:gd name="connsiteY146" fmla="*/ 666750 h 685800"/>
              <a:gd name="connsiteX147" fmla="*/ 533400 w 800100"/>
              <a:gd name="connsiteY147" fmla="*/ 685800 h 685800"/>
              <a:gd name="connsiteX148" fmla="*/ 800100 w 800100"/>
              <a:gd name="connsiteY148" fmla="*/ 571500 h 685800"/>
              <a:gd name="connsiteX149" fmla="*/ 800100 w 800100"/>
              <a:gd name="connsiteY149" fmla="*/ 476250 h 685800"/>
              <a:gd name="connsiteX150" fmla="*/ 762953 w 800100"/>
              <a:gd name="connsiteY150" fmla="*/ 409575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800100" h="685800">
                <a:moveTo>
                  <a:pt x="743903" y="571500"/>
                </a:moveTo>
                <a:cubicBezTo>
                  <a:pt x="743903" y="583883"/>
                  <a:pt x="729615" y="595313"/>
                  <a:pt x="705803" y="603885"/>
                </a:cubicBezTo>
                <a:lnTo>
                  <a:pt x="705803" y="569595"/>
                </a:lnTo>
                <a:cubicBezTo>
                  <a:pt x="719138" y="565785"/>
                  <a:pt x="732473" y="560070"/>
                  <a:pt x="743903" y="554355"/>
                </a:cubicBezTo>
                <a:lnTo>
                  <a:pt x="743903" y="571500"/>
                </a:lnTo>
                <a:close/>
                <a:moveTo>
                  <a:pt x="667703" y="508635"/>
                </a:moveTo>
                <a:lnTo>
                  <a:pt x="667703" y="474345"/>
                </a:lnTo>
                <a:cubicBezTo>
                  <a:pt x="681038" y="470535"/>
                  <a:pt x="694373" y="464820"/>
                  <a:pt x="705803" y="459105"/>
                </a:cubicBezTo>
                <a:lnTo>
                  <a:pt x="705803" y="476250"/>
                </a:lnTo>
                <a:cubicBezTo>
                  <a:pt x="705803" y="488633"/>
                  <a:pt x="691515" y="500063"/>
                  <a:pt x="667703" y="508635"/>
                </a:cubicBezTo>
                <a:close/>
                <a:moveTo>
                  <a:pt x="667703" y="615315"/>
                </a:moveTo>
                <a:cubicBezTo>
                  <a:pt x="656273" y="618173"/>
                  <a:pt x="642938" y="620078"/>
                  <a:pt x="629603" y="621983"/>
                </a:cubicBezTo>
                <a:lnTo>
                  <a:pt x="629603" y="584835"/>
                </a:lnTo>
                <a:cubicBezTo>
                  <a:pt x="641985" y="582930"/>
                  <a:pt x="655320" y="581025"/>
                  <a:pt x="667703" y="579120"/>
                </a:cubicBezTo>
                <a:lnTo>
                  <a:pt x="667703" y="615315"/>
                </a:lnTo>
                <a:close/>
                <a:moveTo>
                  <a:pt x="591503" y="489585"/>
                </a:moveTo>
                <a:cubicBezTo>
                  <a:pt x="603885" y="487680"/>
                  <a:pt x="617220" y="485775"/>
                  <a:pt x="629603" y="483870"/>
                </a:cubicBezTo>
                <a:lnTo>
                  <a:pt x="629603" y="520065"/>
                </a:lnTo>
                <a:cubicBezTo>
                  <a:pt x="618173" y="522923"/>
                  <a:pt x="604838" y="524828"/>
                  <a:pt x="591503" y="526733"/>
                </a:cubicBezTo>
                <a:lnTo>
                  <a:pt x="591503" y="489585"/>
                </a:lnTo>
                <a:close/>
                <a:moveTo>
                  <a:pt x="591503" y="626745"/>
                </a:moveTo>
                <a:cubicBezTo>
                  <a:pt x="579120" y="627698"/>
                  <a:pt x="566738" y="628650"/>
                  <a:pt x="553403" y="628650"/>
                </a:cubicBezTo>
                <a:lnTo>
                  <a:pt x="553403" y="590550"/>
                </a:lnTo>
                <a:cubicBezTo>
                  <a:pt x="564833" y="590550"/>
                  <a:pt x="578168" y="589598"/>
                  <a:pt x="591503" y="588645"/>
                </a:cubicBezTo>
                <a:lnTo>
                  <a:pt x="591503" y="626745"/>
                </a:lnTo>
                <a:close/>
                <a:moveTo>
                  <a:pt x="515303" y="533400"/>
                </a:moveTo>
                <a:lnTo>
                  <a:pt x="515303" y="495300"/>
                </a:lnTo>
                <a:cubicBezTo>
                  <a:pt x="526733" y="495300"/>
                  <a:pt x="540068" y="494348"/>
                  <a:pt x="553403" y="493395"/>
                </a:cubicBezTo>
                <a:lnTo>
                  <a:pt x="553403" y="531495"/>
                </a:lnTo>
                <a:cubicBezTo>
                  <a:pt x="541020" y="532448"/>
                  <a:pt x="528638" y="532448"/>
                  <a:pt x="515303" y="533400"/>
                </a:cubicBezTo>
                <a:close/>
                <a:moveTo>
                  <a:pt x="515303" y="628650"/>
                </a:moveTo>
                <a:cubicBezTo>
                  <a:pt x="501968" y="628650"/>
                  <a:pt x="489585" y="627698"/>
                  <a:pt x="477203" y="626745"/>
                </a:cubicBezTo>
                <a:lnTo>
                  <a:pt x="477203" y="590550"/>
                </a:lnTo>
                <a:cubicBezTo>
                  <a:pt x="483870" y="590550"/>
                  <a:pt x="489585" y="590550"/>
                  <a:pt x="496253" y="590550"/>
                </a:cubicBezTo>
                <a:cubicBezTo>
                  <a:pt x="501968" y="590550"/>
                  <a:pt x="508635" y="590550"/>
                  <a:pt x="515303" y="590550"/>
                </a:cubicBezTo>
                <a:lnTo>
                  <a:pt x="515303" y="628650"/>
                </a:lnTo>
                <a:close/>
                <a:moveTo>
                  <a:pt x="439103" y="493395"/>
                </a:moveTo>
                <a:cubicBezTo>
                  <a:pt x="451485" y="494348"/>
                  <a:pt x="463868" y="495300"/>
                  <a:pt x="477203" y="495300"/>
                </a:cubicBezTo>
                <a:lnTo>
                  <a:pt x="477203" y="533400"/>
                </a:lnTo>
                <a:cubicBezTo>
                  <a:pt x="463868" y="533400"/>
                  <a:pt x="451485" y="532448"/>
                  <a:pt x="439103" y="531495"/>
                </a:cubicBezTo>
                <a:lnTo>
                  <a:pt x="439103" y="493395"/>
                </a:lnTo>
                <a:close/>
                <a:moveTo>
                  <a:pt x="439103" y="621983"/>
                </a:moveTo>
                <a:cubicBezTo>
                  <a:pt x="425768" y="620078"/>
                  <a:pt x="412433" y="618173"/>
                  <a:pt x="401003" y="615315"/>
                </a:cubicBezTo>
                <a:lnTo>
                  <a:pt x="401003" y="584835"/>
                </a:lnTo>
                <a:cubicBezTo>
                  <a:pt x="413385" y="586740"/>
                  <a:pt x="425768" y="587693"/>
                  <a:pt x="439103" y="588645"/>
                </a:cubicBezTo>
                <a:lnTo>
                  <a:pt x="439103" y="621983"/>
                </a:lnTo>
                <a:close/>
                <a:moveTo>
                  <a:pt x="362903" y="520065"/>
                </a:moveTo>
                <a:lnTo>
                  <a:pt x="362903" y="482918"/>
                </a:lnTo>
                <a:cubicBezTo>
                  <a:pt x="375285" y="484823"/>
                  <a:pt x="387668" y="487680"/>
                  <a:pt x="401003" y="488633"/>
                </a:cubicBezTo>
                <a:lnTo>
                  <a:pt x="401003" y="526733"/>
                </a:lnTo>
                <a:cubicBezTo>
                  <a:pt x="387668" y="524828"/>
                  <a:pt x="374333" y="522923"/>
                  <a:pt x="362903" y="520065"/>
                </a:cubicBezTo>
                <a:close/>
                <a:moveTo>
                  <a:pt x="362903" y="603885"/>
                </a:moveTo>
                <a:cubicBezTo>
                  <a:pt x="339090" y="594360"/>
                  <a:pt x="324803" y="582930"/>
                  <a:pt x="324803" y="571500"/>
                </a:cubicBezTo>
                <a:lnTo>
                  <a:pt x="324803" y="569595"/>
                </a:lnTo>
                <a:cubicBezTo>
                  <a:pt x="324803" y="569595"/>
                  <a:pt x="324803" y="569595"/>
                  <a:pt x="325755" y="569595"/>
                </a:cubicBezTo>
                <a:cubicBezTo>
                  <a:pt x="328613" y="570548"/>
                  <a:pt x="330518" y="571500"/>
                  <a:pt x="333375" y="571500"/>
                </a:cubicBezTo>
                <a:cubicBezTo>
                  <a:pt x="342900" y="574358"/>
                  <a:pt x="352425" y="576263"/>
                  <a:pt x="362903" y="578168"/>
                </a:cubicBezTo>
                <a:lnTo>
                  <a:pt x="362903" y="603885"/>
                </a:lnTo>
                <a:close/>
                <a:moveTo>
                  <a:pt x="210503" y="474345"/>
                </a:moveTo>
                <a:cubicBezTo>
                  <a:pt x="217170" y="474345"/>
                  <a:pt x="222885" y="475298"/>
                  <a:pt x="229553" y="475298"/>
                </a:cubicBezTo>
                <a:lnTo>
                  <a:pt x="229553" y="476250"/>
                </a:lnTo>
                <a:cubicBezTo>
                  <a:pt x="229553" y="489585"/>
                  <a:pt x="232410" y="502920"/>
                  <a:pt x="239078" y="513398"/>
                </a:cubicBezTo>
                <a:cubicBezTo>
                  <a:pt x="229553" y="513398"/>
                  <a:pt x="220028" y="512445"/>
                  <a:pt x="210503" y="511492"/>
                </a:cubicBezTo>
                <a:lnTo>
                  <a:pt x="210503" y="474345"/>
                </a:lnTo>
                <a:close/>
                <a:moveTo>
                  <a:pt x="172403" y="360045"/>
                </a:moveTo>
                <a:cubicBezTo>
                  <a:pt x="184785" y="361950"/>
                  <a:pt x="197168" y="364808"/>
                  <a:pt x="210503" y="365760"/>
                </a:cubicBezTo>
                <a:lnTo>
                  <a:pt x="210503" y="403860"/>
                </a:lnTo>
                <a:cubicBezTo>
                  <a:pt x="197168" y="401955"/>
                  <a:pt x="183833" y="400050"/>
                  <a:pt x="172403" y="397193"/>
                </a:cubicBezTo>
                <a:lnTo>
                  <a:pt x="172403" y="360045"/>
                </a:lnTo>
                <a:close/>
                <a:moveTo>
                  <a:pt x="172403" y="507683"/>
                </a:moveTo>
                <a:cubicBezTo>
                  <a:pt x="159068" y="505778"/>
                  <a:pt x="145733" y="503873"/>
                  <a:pt x="134303" y="501015"/>
                </a:cubicBezTo>
                <a:lnTo>
                  <a:pt x="134303" y="463868"/>
                </a:lnTo>
                <a:cubicBezTo>
                  <a:pt x="146685" y="465773"/>
                  <a:pt x="159068" y="468630"/>
                  <a:pt x="172403" y="469583"/>
                </a:cubicBezTo>
                <a:lnTo>
                  <a:pt x="172403" y="507683"/>
                </a:lnTo>
                <a:close/>
                <a:moveTo>
                  <a:pt x="96203" y="352425"/>
                </a:moveTo>
                <a:lnTo>
                  <a:pt x="96203" y="335280"/>
                </a:lnTo>
                <a:cubicBezTo>
                  <a:pt x="107633" y="340995"/>
                  <a:pt x="120015" y="345758"/>
                  <a:pt x="134303" y="349568"/>
                </a:cubicBezTo>
                <a:lnTo>
                  <a:pt x="134303" y="384810"/>
                </a:lnTo>
                <a:cubicBezTo>
                  <a:pt x="110490" y="376238"/>
                  <a:pt x="96203" y="364808"/>
                  <a:pt x="96203" y="352425"/>
                </a:cubicBezTo>
                <a:close/>
                <a:moveTo>
                  <a:pt x="96203" y="489585"/>
                </a:moveTo>
                <a:cubicBezTo>
                  <a:pt x="72390" y="480060"/>
                  <a:pt x="58103" y="468630"/>
                  <a:pt x="58103" y="457200"/>
                </a:cubicBezTo>
                <a:lnTo>
                  <a:pt x="58103" y="440055"/>
                </a:lnTo>
                <a:cubicBezTo>
                  <a:pt x="69533" y="445770"/>
                  <a:pt x="81915" y="450533"/>
                  <a:pt x="96203" y="454343"/>
                </a:cubicBezTo>
                <a:lnTo>
                  <a:pt x="96203" y="489585"/>
                </a:lnTo>
                <a:close/>
                <a:moveTo>
                  <a:pt x="58103" y="192405"/>
                </a:moveTo>
                <a:cubicBezTo>
                  <a:pt x="69533" y="198120"/>
                  <a:pt x="81915" y="202883"/>
                  <a:pt x="96203" y="206693"/>
                </a:cubicBezTo>
                <a:lnTo>
                  <a:pt x="96203" y="241935"/>
                </a:lnTo>
                <a:cubicBezTo>
                  <a:pt x="72390" y="232410"/>
                  <a:pt x="58103" y="220980"/>
                  <a:pt x="58103" y="209550"/>
                </a:cubicBezTo>
                <a:lnTo>
                  <a:pt x="58103" y="192405"/>
                </a:lnTo>
                <a:close/>
                <a:moveTo>
                  <a:pt x="172403" y="222885"/>
                </a:moveTo>
                <a:lnTo>
                  <a:pt x="172403" y="260985"/>
                </a:lnTo>
                <a:cubicBezTo>
                  <a:pt x="159068" y="259080"/>
                  <a:pt x="145733" y="257175"/>
                  <a:pt x="134303" y="254318"/>
                </a:cubicBezTo>
                <a:lnTo>
                  <a:pt x="134303" y="217170"/>
                </a:lnTo>
                <a:cubicBezTo>
                  <a:pt x="146685" y="219075"/>
                  <a:pt x="159068" y="220980"/>
                  <a:pt x="172403" y="222885"/>
                </a:cubicBezTo>
                <a:close/>
                <a:moveTo>
                  <a:pt x="267653" y="57150"/>
                </a:moveTo>
                <a:cubicBezTo>
                  <a:pt x="383858" y="57150"/>
                  <a:pt x="477203" y="82868"/>
                  <a:pt x="477203" y="114300"/>
                </a:cubicBezTo>
                <a:cubicBezTo>
                  <a:pt x="477203" y="145733"/>
                  <a:pt x="383858" y="171450"/>
                  <a:pt x="267653" y="171450"/>
                </a:cubicBezTo>
                <a:cubicBezTo>
                  <a:pt x="151447" y="171450"/>
                  <a:pt x="58103" y="145733"/>
                  <a:pt x="58103" y="114300"/>
                </a:cubicBezTo>
                <a:cubicBezTo>
                  <a:pt x="58103" y="82868"/>
                  <a:pt x="151447" y="57150"/>
                  <a:pt x="267653" y="57150"/>
                </a:cubicBezTo>
                <a:close/>
                <a:moveTo>
                  <a:pt x="324803" y="508635"/>
                </a:moveTo>
                <a:cubicBezTo>
                  <a:pt x="300990" y="499110"/>
                  <a:pt x="286703" y="487680"/>
                  <a:pt x="286703" y="476250"/>
                </a:cubicBezTo>
                <a:lnTo>
                  <a:pt x="286703" y="459105"/>
                </a:lnTo>
                <a:cubicBezTo>
                  <a:pt x="298133" y="464820"/>
                  <a:pt x="310515" y="469583"/>
                  <a:pt x="324803" y="473393"/>
                </a:cubicBezTo>
                <a:lnTo>
                  <a:pt x="324803" y="508635"/>
                </a:lnTo>
                <a:close/>
                <a:moveTo>
                  <a:pt x="439103" y="241935"/>
                </a:moveTo>
                <a:lnTo>
                  <a:pt x="439103" y="207645"/>
                </a:lnTo>
                <a:cubicBezTo>
                  <a:pt x="452438" y="203835"/>
                  <a:pt x="465773" y="198120"/>
                  <a:pt x="477203" y="192405"/>
                </a:cubicBezTo>
                <a:lnTo>
                  <a:pt x="477203" y="209550"/>
                </a:lnTo>
                <a:cubicBezTo>
                  <a:pt x="477203" y="221933"/>
                  <a:pt x="462915" y="233363"/>
                  <a:pt x="439103" y="241935"/>
                </a:cubicBezTo>
                <a:close/>
                <a:moveTo>
                  <a:pt x="362903" y="260033"/>
                </a:moveTo>
                <a:lnTo>
                  <a:pt x="362903" y="222885"/>
                </a:lnTo>
                <a:cubicBezTo>
                  <a:pt x="375285" y="220980"/>
                  <a:pt x="388620" y="219075"/>
                  <a:pt x="401003" y="217170"/>
                </a:cubicBezTo>
                <a:lnTo>
                  <a:pt x="401003" y="253365"/>
                </a:lnTo>
                <a:cubicBezTo>
                  <a:pt x="389573" y="256223"/>
                  <a:pt x="376238" y="258127"/>
                  <a:pt x="362903" y="260033"/>
                </a:cubicBezTo>
                <a:close/>
                <a:moveTo>
                  <a:pt x="286703" y="266700"/>
                </a:moveTo>
                <a:lnTo>
                  <a:pt x="286703" y="228600"/>
                </a:lnTo>
                <a:cubicBezTo>
                  <a:pt x="298133" y="228600"/>
                  <a:pt x="311468" y="227648"/>
                  <a:pt x="324803" y="226695"/>
                </a:cubicBezTo>
                <a:lnTo>
                  <a:pt x="324803" y="264795"/>
                </a:lnTo>
                <a:cubicBezTo>
                  <a:pt x="312420" y="265748"/>
                  <a:pt x="300038" y="265748"/>
                  <a:pt x="286703" y="266700"/>
                </a:cubicBezTo>
                <a:close/>
                <a:moveTo>
                  <a:pt x="210503" y="264795"/>
                </a:moveTo>
                <a:lnTo>
                  <a:pt x="210503" y="226695"/>
                </a:lnTo>
                <a:cubicBezTo>
                  <a:pt x="222885" y="227648"/>
                  <a:pt x="235267" y="228600"/>
                  <a:pt x="248603" y="228600"/>
                </a:cubicBezTo>
                <a:lnTo>
                  <a:pt x="248603" y="266700"/>
                </a:lnTo>
                <a:cubicBezTo>
                  <a:pt x="235267" y="265748"/>
                  <a:pt x="222885" y="265748"/>
                  <a:pt x="210503" y="264795"/>
                </a:cubicBezTo>
                <a:close/>
                <a:moveTo>
                  <a:pt x="705803" y="381000"/>
                </a:moveTo>
                <a:cubicBezTo>
                  <a:pt x="705803" y="412433"/>
                  <a:pt x="612458" y="438150"/>
                  <a:pt x="496253" y="438150"/>
                </a:cubicBezTo>
                <a:cubicBezTo>
                  <a:pt x="380048" y="438150"/>
                  <a:pt x="286703" y="412433"/>
                  <a:pt x="286703" y="381000"/>
                </a:cubicBezTo>
                <a:cubicBezTo>
                  <a:pt x="286703" y="349568"/>
                  <a:pt x="380048" y="323850"/>
                  <a:pt x="496253" y="323850"/>
                </a:cubicBezTo>
                <a:cubicBezTo>
                  <a:pt x="612458" y="323850"/>
                  <a:pt x="705803" y="349568"/>
                  <a:pt x="705803" y="381000"/>
                </a:cubicBezTo>
                <a:close/>
                <a:moveTo>
                  <a:pt x="762953" y="409575"/>
                </a:moveTo>
                <a:lnTo>
                  <a:pt x="762953" y="381000"/>
                </a:lnTo>
                <a:cubicBezTo>
                  <a:pt x="762953" y="336233"/>
                  <a:pt x="727710" y="303848"/>
                  <a:pt x="659130" y="285750"/>
                </a:cubicBezTo>
                <a:cubicBezTo>
                  <a:pt x="633413" y="279083"/>
                  <a:pt x="603885" y="273368"/>
                  <a:pt x="570548" y="270510"/>
                </a:cubicBezTo>
                <a:cubicBezTo>
                  <a:pt x="571500" y="266700"/>
                  <a:pt x="571500" y="261938"/>
                  <a:pt x="571500" y="257175"/>
                </a:cubicBezTo>
                <a:cubicBezTo>
                  <a:pt x="571500" y="230505"/>
                  <a:pt x="559118" y="207645"/>
                  <a:pt x="533400" y="190500"/>
                </a:cubicBezTo>
                <a:lnTo>
                  <a:pt x="533400" y="114300"/>
                </a:lnTo>
                <a:cubicBezTo>
                  <a:pt x="533400" y="69532"/>
                  <a:pt x="498158" y="37147"/>
                  <a:pt x="429578" y="19050"/>
                </a:cubicBezTo>
                <a:cubicBezTo>
                  <a:pt x="384810" y="6667"/>
                  <a:pt x="327660" y="0"/>
                  <a:pt x="266700" y="0"/>
                </a:cubicBezTo>
                <a:cubicBezTo>
                  <a:pt x="186690" y="0"/>
                  <a:pt x="0" y="11430"/>
                  <a:pt x="0" y="114300"/>
                </a:cubicBezTo>
                <a:lnTo>
                  <a:pt x="0" y="209550"/>
                </a:lnTo>
                <a:cubicBezTo>
                  <a:pt x="0" y="236220"/>
                  <a:pt x="12382" y="259080"/>
                  <a:pt x="38100" y="276225"/>
                </a:cubicBezTo>
                <a:lnTo>
                  <a:pt x="38100" y="294323"/>
                </a:lnTo>
                <a:cubicBezTo>
                  <a:pt x="15240" y="310515"/>
                  <a:pt x="0" y="332423"/>
                  <a:pt x="0" y="361950"/>
                </a:cubicBezTo>
                <a:lnTo>
                  <a:pt x="0" y="457200"/>
                </a:lnTo>
                <a:cubicBezTo>
                  <a:pt x="0" y="501967"/>
                  <a:pt x="35243" y="534353"/>
                  <a:pt x="103822" y="552450"/>
                </a:cubicBezTo>
                <a:cubicBezTo>
                  <a:pt x="148590" y="564833"/>
                  <a:pt x="205740" y="571500"/>
                  <a:pt x="266700" y="571500"/>
                </a:cubicBezTo>
                <a:cubicBezTo>
                  <a:pt x="266700" y="616268"/>
                  <a:pt x="301943" y="648653"/>
                  <a:pt x="370523" y="666750"/>
                </a:cubicBezTo>
                <a:cubicBezTo>
                  <a:pt x="415290" y="679133"/>
                  <a:pt x="472440" y="685800"/>
                  <a:pt x="533400" y="685800"/>
                </a:cubicBezTo>
                <a:cubicBezTo>
                  <a:pt x="613410" y="685800"/>
                  <a:pt x="800100" y="674370"/>
                  <a:pt x="800100" y="571500"/>
                </a:cubicBezTo>
                <a:lnTo>
                  <a:pt x="800100" y="476250"/>
                </a:lnTo>
                <a:cubicBezTo>
                  <a:pt x="801053" y="449580"/>
                  <a:pt x="788670" y="426720"/>
                  <a:pt x="762953" y="40957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76200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aphicFrame>
        <p:nvGraphicFramePr>
          <p:cNvPr id="38" name="Symbol zastępczy zawartości 6">
            <a:extLst>
              <a:ext uri="{FF2B5EF4-FFF2-40B4-BE49-F238E27FC236}">
                <a16:creationId xmlns:a16="http://schemas.microsoft.com/office/drawing/2014/main" xmlns="" id="{0DD8D772-9A68-439C-9C3A-992F13B272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55521"/>
              </p:ext>
            </p:extLst>
          </p:nvPr>
        </p:nvGraphicFramePr>
        <p:xfrm>
          <a:off x="251370" y="256836"/>
          <a:ext cx="8641259" cy="6308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464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xmlns="" id="{45B71F80-1F92-4074-84D9-16A062B21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CE83800-1E6B-4A93-87D3-3D70E59B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DOTACJE CELOWE Z BUDŻETU PAŃSTWA 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 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18 309 839,54 zł</a:t>
            </a:r>
            <a:r>
              <a:rPr lang="pl-PL" sz="2300" dirty="0">
                <a:latin typeface="Arial" panose="020B0604020202020204" pitchFamily="34" charset="0"/>
              </a:rPr>
              <a:t/>
            </a:r>
            <a:br>
              <a:rPr lang="pl-PL" sz="2300" dirty="0">
                <a:latin typeface="Arial" panose="020B0604020202020204" pitchFamily="34" charset="0"/>
              </a:rPr>
            </a:br>
            <a:endParaRPr lang="pl-PL" sz="2300" dirty="0">
              <a:latin typeface="Arial" panose="020B0604020202020204" pitchFamily="34" charset="0"/>
              <a:cs typeface="Arial"/>
            </a:endParaRPr>
          </a:p>
        </p:txBody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xmlns="" id="{7209C9DA-6E0D-46D9-8275-C52222D8CC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Isosceles Triangle 85">
            <a:extLst>
              <a:ext uri="{FF2B5EF4-FFF2-40B4-BE49-F238E27FC236}">
                <a16:creationId xmlns:a16="http://schemas.microsoft.com/office/drawing/2014/main" xmlns="" id="{3EB57A4D-E0D0-46DA-B339-F24CA46FA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6" name="Diagram 36">
            <a:extLst>
              <a:ext uri="{FF2B5EF4-FFF2-40B4-BE49-F238E27FC236}">
                <a16:creationId xmlns:a16="http://schemas.microsoft.com/office/drawing/2014/main" xmlns="" id="{325C0BF5-49EA-42AE-A5C6-FE021A6236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349317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519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E79329-CE3F-48CC-85CD-13581E562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1578133"/>
            <a:ext cx="3251601" cy="28755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5000" dirty="0">
                <a:solidFill>
                  <a:schemeClr val="accent1">
                    <a:lumMod val="75000"/>
                  </a:schemeClr>
                </a:solidFill>
              </a:rPr>
              <a:t>WYDATKI – WYBRANE DZIAŁY</a:t>
            </a:r>
          </a:p>
        </p:txBody>
      </p:sp>
      <p:pic>
        <p:nvPicPr>
          <p:cNvPr id="4" name="Graphic 4" descr="Pieniądze">
            <a:extLst>
              <a:ext uri="{FF2B5EF4-FFF2-40B4-BE49-F238E27FC236}">
                <a16:creationId xmlns:a16="http://schemas.microsoft.com/office/drawing/2014/main" xmlns="" id="{C46D8744-F534-4502-9A13-4454767F8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1998" y="2334119"/>
            <a:ext cx="2460460" cy="246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7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CE83800-1E6B-4A93-87D3-3D70E59B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351820"/>
            <a:ext cx="6347713" cy="803176"/>
          </a:xfrm>
        </p:spPr>
        <p:txBody>
          <a:bodyPr rtlCol="0">
            <a:normAutofit/>
          </a:bodyPr>
          <a:lstStyle/>
          <a:p>
            <a:r>
              <a:rPr lang="pl-PL" dirty="0">
                <a:latin typeface="Arial"/>
                <a:cs typeface="Arial"/>
              </a:rPr>
              <a:t>ROLNICTWO I ŁOWIECTWO</a:t>
            </a:r>
            <a:endParaRPr lang="pl-PL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xmlns="" id="{28D93F7D-0FFA-48A3-90A6-7CC61B4D6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pl-PL"/>
          </a:p>
          <a:p>
            <a:endParaRPr lang="pl-PL" dirty="0"/>
          </a:p>
          <a:p>
            <a:endParaRPr lang="pl-PL" dirty="0"/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xmlns="" id="{E4360256-F3C9-4009-AF2A-4B2AD13E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8384497"/>
              </p:ext>
            </p:extLst>
          </p:nvPr>
        </p:nvGraphicFramePr>
        <p:xfrm>
          <a:off x="1234084" y="4272198"/>
          <a:ext cx="6373262" cy="3027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xmlns="" id="{B845C8BE-9E57-4C1A-8EAF-73571BA48230}"/>
              </a:ext>
            </a:extLst>
          </p:cNvPr>
          <p:cNvGraphicFramePr/>
          <p:nvPr/>
        </p:nvGraphicFramePr>
        <p:xfrm>
          <a:off x="1259632" y="2204863"/>
          <a:ext cx="201622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xmlns="" id="{E53152E6-38EB-407E-A256-AE0F9B0958B8}"/>
              </a:ext>
            </a:extLst>
          </p:cNvPr>
          <p:cNvCxnSpPr>
            <a:cxnSpLocks/>
          </p:cNvCxnSpPr>
          <p:nvPr/>
        </p:nvCxnSpPr>
        <p:spPr>
          <a:xfrm flipH="1">
            <a:off x="4137285" y="3385023"/>
            <a:ext cx="885830" cy="102208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xmlns="" id="{6A8B6584-1FBA-4EEB-ACBD-D4254C61E4BB}"/>
              </a:ext>
            </a:extLst>
          </p:cNvPr>
          <p:cNvCxnSpPr>
            <a:cxnSpLocks/>
          </p:cNvCxnSpPr>
          <p:nvPr/>
        </p:nvCxnSpPr>
        <p:spPr>
          <a:xfrm>
            <a:off x="5335357" y="3407739"/>
            <a:ext cx="600748" cy="1152953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xmlns="" id="{D28B51BF-7E66-4CA6-A9AF-A4A71A57F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0139354"/>
              </p:ext>
            </p:extLst>
          </p:nvPr>
        </p:nvGraphicFramePr>
        <p:xfrm>
          <a:off x="0" y="753408"/>
          <a:ext cx="8529403" cy="2866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6" name="Graphic 18" descr="Widok na wzgórze">
            <a:extLst>
              <a:ext uri="{FF2B5EF4-FFF2-40B4-BE49-F238E27FC236}">
                <a16:creationId xmlns:a16="http://schemas.microsoft.com/office/drawing/2014/main" xmlns="" id="{FF579E6A-B59C-48B9-9A53-C5E207261C7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319683" y="24824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3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CE83800-1E6B-4A93-87D3-3D70E59B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351820"/>
            <a:ext cx="6347713" cy="803176"/>
          </a:xfrm>
        </p:spPr>
        <p:txBody>
          <a:bodyPr rtlCol="0">
            <a:normAutofit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TRANSPORT I ŁĄCZNOŚĆ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xmlns="" id="{28D93F7D-0FFA-48A3-90A6-7CC61B4D6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pl-PL"/>
          </a:p>
          <a:p>
            <a:endParaRPr lang="pl-PL" dirty="0"/>
          </a:p>
          <a:p>
            <a:endParaRPr lang="pl-PL" dirty="0"/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xmlns="" id="{E4360256-F3C9-4009-AF2A-4B2AD13E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7995614"/>
              </p:ext>
            </p:extLst>
          </p:nvPr>
        </p:nvGraphicFramePr>
        <p:xfrm>
          <a:off x="1234084" y="4272198"/>
          <a:ext cx="6373262" cy="3027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xmlns="" id="{B845C8BE-9E57-4C1A-8EAF-73571BA48230}"/>
              </a:ext>
            </a:extLst>
          </p:cNvPr>
          <p:cNvGraphicFramePr/>
          <p:nvPr/>
        </p:nvGraphicFramePr>
        <p:xfrm>
          <a:off x="1259632" y="2204863"/>
          <a:ext cx="201622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xmlns="" id="{E53152E6-38EB-407E-A256-AE0F9B0958B8}"/>
              </a:ext>
            </a:extLst>
          </p:cNvPr>
          <p:cNvCxnSpPr>
            <a:cxnSpLocks/>
          </p:cNvCxnSpPr>
          <p:nvPr/>
        </p:nvCxnSpPr>
        <p:spPr>
          <a:xfrm flipH="1">
            <a:off x="4137285" y="3385023"/>
            <a:ext cx="885830" cy="102208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xmlns="" id="{6A8B6584-1FBA-4EEB-ACBD-D4254C61E4BB}"/>
              </a:ext>
            </a:extLst>
          </p:cNvPr>
          <p:cNvCxnSpPr>
            <a:cxnSpLocks/>
          </p:cNvCxnSpPr>
          <p:nvPr/>
        </p:nvCxnSpPr>
        <p:spPr>
          <a:xfrm>
            <a:off x="5335357" y="3407739"/>
            <a:ext cx="600748" cy="1152953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xmlns="" id="{D28B51BF-7E66-4CA6-A9AF-A4A71A57F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0737827"/>
              </p:ext>
            </p:extLst>
          </p:nvPr>
        </p:nvGraphicFramePr>
        <p:xfrm>
          <a:off x="0" y="753408"/>
          <a:ext cx="8529403" cy="2866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0" name="Symbol zastępczy zawartości 8" descr="Samochód">
            <a:extLst>
              <a:ext uri="{FF2B5EF4-FFF2-40B4-BE49-F238E27FC236}">
                <a16:creationId xmlns:a16="http://schemas.microsoft.com/office/drawing/2014/main" xmlns="" id="{E22C1534-BACC-47D3-9E8E-E90A6280590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72616" y="2405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9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CE83800-1E6B-4A93-87D3-3D70E59B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428" y="322604"/>
            <a:ext cx="6347713" cy="803176"/>
          </a:xfrm>
        </p:spPr>
        <p:txBody>
          <a:bodyPr rtlCol="0">
            <a:normAutofit fontScale="90000"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GOSPODARKA MIESZKANIOWA</a:t>
            </a:r>
            <a:endParaRPr lang="pl-PL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xmlns="" id="{28D93F7D-0FFA-48A3-90A6-7CC61B4D6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pl-PL"/>
          </a:p>
          <a:p>
            <a:endParaRPr lang="pl-PL" dirty="0"/>
          </a:p>
          <a:p>
            <a:endParaRPr lang="pl-PL" dirty="0"/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xmlns="" id="{E4360256-F3C9-4009-AF2A-4B2AD13E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3437962"/>
              </p:ext>
            </p:extLst>
          </p:nvPr>
        </p:nvGraphicFramePr>
        <p:xfrm>
          <a:off x="1234084" y="4272198"/>
          <a:ext cx="6373262" cy="3027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xmlns="" id="{B845C8BE-9E57-4C1A-8EAF-73571BA48230}"/>
              </a:ext>
            </a:extLst>
          </p:cNvPr>
          <p:cNvGraphicFramePr/>
          <p:nvPr/>
        </p:nvGraphicFramePr>
        <p:xfrm>
          <a:off x="1259632" y="2204863"/>
          <a:ext cx="201622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xmlns="" id="{E53152E6-38EB-407E-A256-AE0F9B0958B8}"/>
              </a:ext>
            </a:extLst>
          </p:cNvPr>
          <p:cNvCxnSpPr>
            <a:cxnSpLocks/>
          </p:cNvCxnSpPr>
          <p:nvPr/>
        </p:nvCxnSpPr>
        <p:spPr>
          <a:xfrm flipH="1">
            <a:off x="4137285" y="3385023"/>
            <a:ext cx="885830" cy="102208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xmlns="" id="{6A8B6584-1FBA-4EEB-ACBD-D4254C61E4BB}"/>
              </a:ext>
            </a:extLst>
          </p:cNvPr>
          <p:cNvCxnSpPr>
            <a:cxnSpLocks/>
          </p:cNvCxnSpPr>
          <p:nvPr/>
        </p:nvCxnSpPr>
        <p:spPr>
          <a:xfrm>
            <a:off x="5335357" y="3407739"/>
            <a:ext cx="600748" cy="1152953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xmlns="" id="{D28B51BF-7E66-4CA6-A9AF-A4A71A57F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4555200"/>
              </p:ext>
            </p:extLst>
          </p:nvPr>
        </p:nvGraphicFramePr>
        <p:xfrm>
          <a:off x="0" y="753408"/>
          <a:ext cx="8529403" cy="2866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1" name="Graphic 18" descr="Dom">
            <a:extLst>
              <a:ext uri="{FF2B5EF4-FFF2-40B4-BE49-F238E27FC236}">
                <a16:creationId xmlns:a16="http://schemas.microsoft.com/office/drawing/2014/main" xmlns="" id="{0C55EA05-0161-4000-8EA9-B04F169C265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33934" y="1143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7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CE83800-1E6B-4A93-87D3-3D70E59B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351820"/>
            <a:ext cx="6347713" cy="803176"/>
          </a:xfrm>
        </p:spPr>
        <p:txBody>
          <a:bodyPr rtlCol="0">
            <a:normAutofit fontScale="90000"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ADMINISTRACJA PUBLICZNA</a:t>
            </a:r>
            <a:endParaRPr lang="pl-PL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xmlns="" id="{28D93F7D-0FFA-48A3-90A6-7CC61B4D6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pl-PL"/>
          </a:p>
          <a:p>
            <a:endParaRPr lang="pl-PL" dirty="0"/>
          </a:p>
          <a:p>
            <a:endParaRPr lang="pl-PL" dirty="0"/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xmlns="" id="{B845C8BE-9E57-4C1A-8EAF-73571BA48230}"/>
              </a:ext>
            </a:extLst>
          </p:cNvPr>
          <p:cNvGraphicFramePr/>
          <p:nvPr/>
        </p:nvGraphicFramePr>
        <p:xfrm>
          <a:off x="1259632" y="2204863"/>
          <a:ext cx="201622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xmlns="" id="{D28B51BF-7E66-4CA6-A9AF-A4A71A57F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8208795"/>
              </p:ext>
            </p:extLst>
          </p:nvPr>
        </p:nvGraphicFramePr>
        <p:xfrm>
          <a:off x="171889" y="1592857"/>
          <a:ext cx="8002552" cy="2866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7F2D35BA-B837-432D-A25D-A48DEC4F9B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2577" y="95375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8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CE83800-1E6B-4A93-87D3-3D70E59B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774" y="89544"/>
            <a:ext cx="6868933" cy="803176"/>
          </a:xfrm>
        </p:spPr>
        <p:txBody>
          <a:bodyPr rtlCol="0">
            <a:normAutofit fontScale="90000"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OŚWIATA I WYCHOWANIE</a:t>
            </a:r>
            <a:br>
              <a:rPr lang="pl-PL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EDUKACYJNA OPIEKA WYCHOWAWCZA</a:t>
            </a:r>
            <a:endParaRPr lang="pl-PL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xmlns="" id="{28D93F7D-0FFA-48A3-90A6-7CC61B4D6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pl-PL"/>
          </a:p>
          <a:p>
            <a:endParaRPr lang="pl-PL" dirty="0"/>
          </a:p>
          <a:p>
            <a:endParaRPr lang="pl-PL" dirty="0"/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xmlns="" id="{E4360256-F3C9-4009-AF2A-4B2AD13E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5303184"/>
              </p:ext>
            </p:extLst>
          </p:nvPr>
        </p:nvGraphicFramePr>
        <p:xfrm>
          <a:off x="1072629" y="4294162"/>
          <a:ext cx="6373262" cy="3027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xmlns="" id="{B845C8BE-9E57-4C1A-8EAF-73571BA48230}"/>
              </a:ext>
            </a:extLst>
          </p:cNvPr>
          <p:cNvGraphicFramePr/>
          <p:nvPr/>
        </p:nvGraphicFramePr>
        <p:xfrm>
          <a:off x="1259632" y="2204863"/>
          <a:ext cx="201622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xmlns="" id="{E53152E6-38EB-407E-A256-AE0F9B0958B8}"/>
              </a:ext>
            </a:extLst>
          </p:cNvPr>
          <p:cNvCxnSpPr>
            <a:cxnSpLocks/>
          </p:cNvCxnSpPr>
          <p:nvPr/>
        </p:nvCxnSpPr>
        <p:spPr>
          <a:xfrm flipH="1">
            <a:off x="4137285" y="3385023"/>
            <a:ext cx="885830" cy="102208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xmlns="" id="{6A8B6584-1FBA-4EEB-ACBD-D4254C61E4BB}"/>
              </a:ext>
            </a:extLst>
          </p:cNvPr>
          <p:cNvCxnSpPr>
            <a:cxnSpLocks/>
          </p:cNvCxnSpPr>
          <p:nvPr/>
        </p:nvCxnSpPr>
        <p:spPr>
          <a:xfrm>
            <a:off x="5335357" y="3407739"/>
            <a:ext cx="600748" cy="1152953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xmlns="" id="{D28B51BF-7E66-4CA6-A9AF-A4A71A57F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0738644"/>
              </p:ext>
            </p:extLst>
          </p:nvPr>
        </p:nvGraphicFramePr>
        <p:xfrm>
          <a:off x="-127417" y="890060"/>
          <a:ext cx="8529403" cy="2866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0" name="Graphic 200" descr="Teatr">
            <a:extLst>
              <a:ext uri="{FF2B5EF4-FFF2-40B4-BE49-F238E27FC236}">
                <a16:creationId xmlns:a16="http://schemas.microsoft.com/office/drawing/2014/main" xmlns="" id="{8880E6F0-AF2C-460B-9F7A-876252A13C8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60722" y="-1964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5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45B71F80-1F92-4074-84D9-16A062B21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34F8B17-CA98-41AD-988B-68DA804E9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 rtlCol="0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ŹRÓDŁA FINANSOWANIA ZADAŃ OŚWIATOWYCH I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EDUKACYJNYCH </a:t>
            </a:r>
            <a:br>
              <a:rPr lang="pl-PL" b="1" dirty="0" smtClean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</a:br>
            <a:r>
              <a:rPr lang="pl-PL" sz="2700" b="1" dirty="0" smtClean="0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(Z WYŁĄCZENIEM WYDATKÓW NA PRZEDSZKOLA):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7209C9DA-6E0D-46D9-8275-C52222D8CC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3EB57A4D-E0D0-46DA-B339-F24CA46FA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awartość — symbol zastępczy 2">
            <a:extLst>
              <a:ext uri="{FF2B5EF4-FFF2-40B4-BE49-F238E27FC236}">
                <a16:creationId xmlns:a16="http://schemas.microsoft.com/office/drawing/2014/main" xmlns="" id="{181735A5-2166-4AF7-A0CB-522FE2A1D8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560513"/>
              </p:ext>
            </p:extLst>
          </p:nvPr>
        </p:nvGraphicFramePr>
        <p:xfrm>
          <a:off x="965200" y="2369329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772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CE83800-1E6B-4A93-87D3-3D70E59B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454" y="709802"/>
            <a:ext cx="6447501" cy="1320800"/>
          </a:xfrm>
        </p:spPr>
        <p:txBody>
          <a:bodyPr rtlCol="0" anchor="t">
            <a:normAutofit/>
          </a:bodyPr>
          <a:lstStyle/>
          <a:p>
            <a:pPr rtl="0">
              <a:lnSpc>
                <a:spcPct val="90000"/>
              </a:lnSpc>
            </a:pP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WYKONANIE BUDŻETU 2018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pl-PL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pl-PL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endParaRPr lang="pl-PL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xmlns="" id="{138AFC74-2DAB-4FF2-A66B-288CACB8B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983" y="1641414"/>
            <a:ext cx="6447501" cy="3831258"/>
          </a:xfrm>
        </p:spPr>
        <p:txBody>
          <a:bodyPr rtlCol="0">
            <a:normAutofit/>
          </a:bodyPr>
          <a:lstStyle/>
          <a:p>
            <a:pPr algn="just"/>
            <a:r>
              <a:rPr lang="pl-PL" altLang="pl-PL" sz="2000" spc="3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Sprawozdanie z wykonania budżetu za 2018 rok opracowano w układzie danych zawartych w uchwale budżetowej Nr XXXV/357/17 z dnia 21 grudnia2017r.w sprawie budżetu  gminy na 2018 rok ze zmianami.</a:t>
            </a:r>
            <a:endParaRPr lang="pl-PL" altLang="pl-PL" sz="2000" spc="300" dirty="0">
              <a:cs typeface="Arial" panose="020B0604020202020204" pitchFamily="34" charset="0"/>
            </a:endParaRPr>
          </a:p>
          <a:p>
            <a:pPr algn="just" rtl="0"/>
            <a:endParaRPr lang="pl-PL" dirty="0">
              <a:latin typeface="Arial" panose="020B0604020202020204" pitchFamily="34" charset="0"/>
            </a:endParaRPr>
          </a:p>
        </p:txBody>
      </p:sp>
      <p:pic>
        <p:nvPicPr>
          <p:cNvPr id="5" name="Grafika 4" descr="Rozwój biznesu">
            <a:extLst>
              <a:ext uri="{FF2B5EF4-FFF2-40B4-BE49-F238E27FC236}">
                <a16:creationId xmlns:a16="http://schemas.microsoft.com/office/drawing/2014/main" xmlns="" id="{698F6A1E-73B7-4C77-9FC4-A99920B1B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878230" y="4037010"/>
            <a:ext cx="2359152" cy="235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3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CE83800-1E6B-4A93-87D3-3D70E59B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351820"/>
            <a:ext cx="6347713" cy="803176"/>
          </a:xfrm>
        </p:spPr>
        <p:txBody>
          <a:bodyPr rtlCol="0">
            <a:normAutofit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POMOC SPOŁECZNA</a:t>
            </a:r>
            <a:endParaRPr lang="pl-PL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xmlns="" id="{28D93F7D-0FFA-48A3-90A6-7CC61B4D6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pl-PL"/>
          </a:p>
          <a:p>
            <a:endParaRPr lang="pl-PL" dirty="0"/>
          </a:p>
          <a:p>
            <a:endParaRPr lang="pl-PL" dirty="0"/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xmlns="" id="{E4360256-F3C9-4009-AF2A-4B2AD13E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1656374"/>
              </p:ext>
            </p:extLst>
          </p:nvPr>
        </p:nvGraphicFramePr>
        <p:xfrm>
          <a:off x="1234084" y="4272198"/>
          <a:ext cx="6373262" cy="3027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xmlns="" id="{B845C8BE-9E57-4C1A-8EAF-73571BA48230}"/>
              </a:ext>
            </a:extLst>
          </p:cNvPr>
          <p:cNvGraphicFramePr/>
          <p:nvPr/>
        </p:nvGraphicFramePr>
        <p:xfrm>
          <a:off x="1259632" y="2204863"/>
          <a:ext cx="201622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xmlns="" id="{E53152E6-38EB-407E-A256-AE0F9B0958B8}"/>
              </a:ext>
            </a:extLst>
          </p:cNvPr>
          <p:cNvCxnSpPr>
            <a:cxnSpLocks/>
          </p:cNvCxnSpPr>
          <p:nvPr/>
        </p:nvCxnSpPr>
        <p:spPr>
          <a:xfrm flipH="1">
            <a:off x="4137285" y="3385023"/>
            <a:ext cx="885830" cy="102208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xmlns="" id="{6A8B6584-1FBA-4EEB-ACBD-D4254C61E4BB}"/>
              </a:ext>
            </a:extLst>
          </p:cNvPr>
          <p:cNvCxnSpPr>
            <a:cxnSpLocks/>
          </p:cNvCxnSpPr>
          <p:nvPr/>
        </p:nvCxnSpPr>
        <p:spPr>
          <a:xfrm>
            <a:off x="5335357" y="3407739"/>
            <a:ext cx="600748" cy="1152953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xmlns="" id="{D28B51BF-7E66-4CA6-A9AF-A4A71A57F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3155626"/>
              </p:ext>
            </p:extLst>
          </p:nvPr>
        </p:nvGraphicFramePr>
        <p:xfrm>
          <a:off x="0" y="753408"/>
          <a:ext cx="8529403" cy="2866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28220C8D-66DF-4E9C-AD68-89270C92B0F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2577" y="95375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0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xmlns="" id="{45B71F80-1F92-4074-84D9-16A062B21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34F8B17-CA98-41AD-988B-68DA804E9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300" b="1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ŚRODKI NA REALIZACJĘ ZADAŃ W DZIALE POMOCY SPOŁECZNEJ POCHODZĄ Z  NASTĘPUJĄCYCH DOTACJI:</a:t>
            </a:r>
            <a:endParaRPr lang="pl-PL" sz="2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Isosceles Triangle 11">
            <a:extLst>
              <a:ext uri="{FF2B5EF4-FFF2-40B4-BE49-F238E27FC236}">
                <a16:creationId xmlns:a16="http://schemas.microsoft.com/office/drawing/2014/main" xmlns="" id="{7209C9DA-6E0D-46D9-8275-C52222D8CC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3EB57A4D-E0D0-46DA-B339-F24CA46FA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awartość — symbol zastępczy 2">
            <a:extLst>
              <a:ext uri="{FF2B5EF4-FFF2-40B4-BE49-F238E27FC236}">
                <a16:creationId xmlns:a16="http://schemas.microsoft.com/office/drawing/2014/main" xmlns="" id="{181735A5-2166-4AF7-A0CB-522FE2A1D8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318707"/>
              </p:ext>
            </p:extLst>
          </p:nvPr>
        </p:nvGraphicFramePr>
        <p:xfrm>
          <a:off x="329784" y="1709057"/>
          <a:ext cx="8477666" cy="4332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79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CE83800-1E6B-4A93-87D3-3D70E59B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351820"/>
            <a:ext cx="6347713" cy="803176"/>
          </a:xfrm>
        </p:spPr>
        <p:txBody>
          <a:bodyPr rtlCol="0">
            <a:normAutofit/>
          </a:bodyPr>
          <a:lstStyle/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RODZINA</a:t>
            </a:r>
            <a:endParaRPr lang="pl-PL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xmlns="" id="{28D93F7D-0FFA-48A3-90A6-7CC61B4D6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pl-PL"/>
          </a:p>
          <a:p>
            <a:endParaRPr lang="pl-PL" dirty="0"/>
          </a:p>
          <a:p>
            <a:endParaRPr lang="pl-PL" dirty="0"/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xmlns="" id="{B845C8BE-9E57-4C1A-8EAF-73571BA48230}"/>
              </a:ext>
            </a:extLst>
          </p:cNvPr>
          <p:cNvGraphicFramePr/>
          <p:nvPr/>
        </p:nvGraphicFramePr>
        <p:xfrm>
          <a:off x="1259632" y="2204863"/>
          <a:ext cx="201622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xmlns="" id="{D28B51BF-7E66-4CA6-A9AF-A4A71A57F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8520970"/>
              </p:ext>
            </p:extLst>
          </p:nvPr>
        </p:nvGraphicFramePr>
        <p:xfrm>
          <a:off x="0" y="1536213"/>
          <a:ext cx="8002552" cy="2866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AutoShape 2" descr="data:image/svg+xml;charset=utf8,%20%3Csvg%20width%3D'102'%20height%3D'102'%20xmlns%3D'http%3A%2F%2Fwww.w3.org%2F2000%2Fsvg'%20xmlns%3Axlink%3D'http%3A%2F%2Fwww.w3.org%2F1999%2Fxlink'%20overflow%3D'hidden'%3E%3Cdefs%3E%3CclipPath%20id%3D'clip0'%3E%3Cpath%20d%3D'M0%200%20102%200%20102%20102%200%20102Z'%20fill-rule%3D'evenodd'%20clip-rule%3D'evenodd'%2F%3E%3C%2FclipPath%3E%3C%2Fdefs%3E%3Cg%20clip-path%3D'url(%23clip0)'%3E%3Cpath%20d%3D'M30%2015C30%2018.866%2026.866%2022%2023%2022%2019.134%2022%2016%2018.866%2016%2015%2016%2011.134%2019.134%208%2023%208%2026.866%208%2030%2011.134%2030%2015Z'%20stroke%3D'%23B0B0B0'%20stroke-width%3D'1'%20stroke-linecap%3D'butt'%20stroke-linejoin%3D'miter'%20stroke-miterlimit%3D'4'%20stroke-opacity%3D'1'%20fill%3D'%23D3D3D3'%20fill-rule%3D'nonzero'%20fill-opacity%3D'1'%20transform%3D'matrix(1.0625%200%200%201.0625%20-3.49956e-05%202.79965e-05)'%2F%3E%3Cpath%20d%3D'M60%2015C60%2018.866%2056.866%2022%2053%2022%2049.134%2022%2046%2018.866%2046%2015%2046%2011.134%2049.134%208%2053%208%2056.866%208%2060%2011.134%2060%2015Z'%20stroke%3D'%23B0B0B0'%20stroke-width%3D'1'%20stroke-linecap%3D'butt'%20stroke-linejoin%3D'miter'%20stroke-miterlimit%3D'4'%20stroke-opacity%3D'1'%20fill%3D'%23D3D3D3'%20fill-rule%3D'nonzero'%20fill-opacity%3D'1'%20transform%3D'matrix(1.0625%200%200%201.0625%20-3.49956e-05%202.79965e-05)'%2F%3E%3Cpath%20d%3D'M85%2056C85%2058.7614%2082.7614%2061%2080%2061%2077.2386%2061%2075%2058.7614%2075%2056%2075%2053.2386%2077.2386%2051%2080%2051%2082.7614%2051%2085%2053.2386%2085%2056Z'%20stroke%3D'%23B0B0B0'%20stroke-width%3D'1'%20stroke-linecap%3D'butt'%20stroke-linejoin%3D'miter'%20stroke-miterlimit%3D'4'%20stroke-opacity%3D'1'%20fill%3D'%23D3D3D3'%20fill-rule%3D'nonzero'%20fill-opacity%3D'1'%20transform%3D'matrix(1.0625%200%200%201.0625%20-3.49956e-05%202.79965e-05)'%2F%3E%3Cpath%20d%3D'M90.8%2074.2%2087.3%2065.8C86.1%2064.1%2084.2%2062.8%2082.1%2062.2%2081.5%2062.1%2080.7%2062%2080%2062L75%2062%2070.8%2054.9C70.9%2054.4%2071%2053.9%2070.9%2053.4L66.2%2029.8C64.3%2027.7%2061.9%2026.1%2059.1%2025.1%2057.2%2024.4%2055.1%2024%2052.9%2024%2050.7%2024%2048.7%2024.4%2046.7%2025.1%2044%2026.1%2041.6%2027.7%2039.6%2029.8L38%2038.7%2036.2%2029.8C34.3%2027.7%2031.9%2026.1%2029.1%2025.1%2027.2%2024.4%2025.1%2024%2022.9%2024%2020.7%2024%2018.7%2024.4%2016.7%2025.1%2014%2026.1%2011.6%2027.7%209.6%2029.8L5.1%2053.4C4.8%2055%205.8%2056.6%207.5%2056.9%207.6%2057%207.8%2057%208%2057%209.4%2057%2010.7%2056%2010.9%2054.6L15%2034.3%2015%2088%2021%2088%2021%2057%2025%2057%2025%2088%2031%2088%2031%2034.3%2035.1%2054.6C35.3%2056%2036.6%2057%2038%2057L38%2057C39.4%2057%2040.7%2056%2040.9%2054.6L45%2034.3%2045%2045.2%2041.2%2064.1%2045%2064.1%2045%2088%2051%2088%2051%2064%2055%2064%2055%2088%2061%2088%2061%2064.1%2064.8%2064.1%2061%2045.2%2061%2034.3%2065.1%2054.6C65.3%2055.8%2066.3%2056.7%2067.4%2056.9L75%2069.8%2075%2088%2079%2088%2079%2076%2081%2076%2081%2088%2085%2088%2085%2070.6%2087.2%2075.8C87.5%2076.6%2088.3%2077%2089%2077%2089.3%2077%2089.5%2077%2089.8%2076.8%2090.8%2076.4%2091.3%2075.2%2090.8%2074.2Z'%20stroke%3D'%23B0B0B0'%20stroke-width%3D'1'%20stroke-linecap%3D'butt'%20stroke-linejoin%3D'miter'%20stroke-miterlimit%3D'4'%20stroke-opacity%3D'1'%20fill%3D'%23D3D3D3'%20fill-rule%3D'nonzero'%20fill-opacity%3D'1'%20transform%3D'matrix(1.0625%200%200%201.0625%20-3.49956e-05%202.79965e-05)'%2F%3E%3C%2Fg%3E%3C%2Fsvg%3E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data:image/svg+xml;charset=utf8,%20%3Csvg%20width%3D'102'%20height%3D'102'%20xmlns%3D'http%3A%2F%2Fwww.w3.org%2F2000%2Fsvg'%20xmlns%3Axlink%3D'http%3A%2F%2Fwww.w3.org%2F1999%2Fxlink'%20overflow%3D'hidden'%3E%3Cdefs%3E%3CclipPath%20id%3D'clip0'%3E%3Cpath%20d%3D'M0%200%20102%200%20102%20102%200%20102Z'%20fill-rule%3D'evenodd'%20clip-rule%3D'evenodd'%2F%3E%3C%2FclipPath%3E%3C%2Fdefs%3E%3Cg%20clip-path%3D'url(%23clip0)'%3E%3Cpath%20d%3D'M30%2015C30%2018.866%2026.866%2022%2023%2022%2019.134%2022%2016%2018.866%2016%2015%2016%2011.134%2019.134%208%2023%208%2026.866%208%2030%2011.134%2030%2015Z'%20stroke%3D'%23B0B0B0'%20stroke-width%3D'1'%20stroke-linecap%3D'butt'%20stroke-linejoin%3D'miter'%20stroke-miterlimit%3D'4'%20stroke-opacity%3D'1'%20fill%3D'%23D3D3D3'%20fill-rule%3D'nonzero'%20fill-opacity%3D'1'%20transform%3D'matrix(1.0625%200%200%201.0625%20-3.49956e-05%202.79965e-05)'%2F%3E%3Cpath%20d%3D'M60%2015C60%2018.866%2056.866%2022%2053%2022%2049.134%2022%2046%2018.866%2046%2015%2046%2011.134%2049.134%208%2053%208%2056.866%208%2060%2011.134%2060%2015Z'%20stroke%3D'%23B0B0B0'%20stroke-width%3D'1'%20stroke-linecap%3D'butt'%20stroke-linejoin%3D'miter'%20stroke-miterlimit%3D'4'%20stroke-opacity%3D'1'%20fill%3D'%23D3D3D3'%20fill-rule%3D'nonzero'%20fill-opacity%3D'1'%20transform%3D'matrix(1.0625%200%200%201.0625%20-3.49956e-05%202.79965e-05)'%2F%3E%3Cpath%20d%3D'M85%2056C85%2058.7614%2082.7614%2061%2080%2061%2077.2386%2061%2075%2058.7614%2075%2056%2075%2053.2386%2077.2386%2051%2080%2051%2082.7614%2051%2085%2053.2386%2085%2056Z'%20stroke%3D'%23B0B0B0'%20stroke-width%3D'1'%20stroke-linecap%3D'butt'%20stroke-linejoin%3D'miter'%20stroke-miterlimit%3D'4'%20stroke-opacity%3D'1'%20fill%3D'%23D3D3D3'%20fill-rule%3D'nonzero'%20fill-opacity%3D'1'%20transform%3D'matrix(1.0625%200%200%201.0625%20-3.49956e-05%202.79965e-05)'%2F%3E%3Cpath%20d%3D'M90.8%2074.2%2087.3%2065.8C86.1%2064.1%2084.2%2062.8%2082.1%2062.2%2081.5%2062.1%2080.7%2062%2080%2062L75%2062%2070.8%2054.9C70.9%2054.4%2071%2053.9%2070.9%2053.4L66.2%2029.8C64.3%2027.7%2061.9%2026.1%2059.1%2025.1%2057.2%2024.4%2055.1%2024%2052.9%2024%2050.7%2024%2048.7%2024.4%2046.7%2025.1%2044%2026.1%2041.6%2027.7%2039.6%2029.8L38%2038.7%2036.2%2029.8C34.3%2027.7%2031.9%2026.1%2029.1%2025.1%2027.2%2024.4%2025.1%2024%2022.9%2024%2020.7%2024%2018.7%2024.4%2016.7%2025.1%2014%2026.1%2011.6%2027.7%209.6%2029.8L5.1%2053.4C4.8%2055%205.8%2056.6%207.5%2056.9%207.6%2057%207.8%2057%208%2057%209.4%2057%2010.7%2056%2010.9%2054.6L15%2034.3%2015%2088%2021%2088%2021%2057%2025%2057%2025%2088%2031%2088%2031%2034.3%2035.1%2054.6C35.3%2056%2036.6%2057%2038%2057L38%2057C39.4%2057%2040.7%2056%2040.9%2054.6L45%2034.3%2045%2045.2%2041.2%2064.1%2045%2064.1%2045%2088%2051%2088%2051%2064%2055%2064%2055%2088%2061%2088%2061%2064.1%2064.8%2064.1%2061%2045.2%2061%2034.3%2065.1%2054.6C65.3%2055.8%2066.3%2056.7%2067.4%2056.9L75%2069.8%2075%2088%2079%2088%2079%2076%2081%2076%2081%2088%2085%2088%2085%2070.6%2087.2%2075.8C87.5%2076.6%2088.3%2077%2089%2077%2089.3%2077%2089.5%2077%2089.8%2076.8%2090.8%2076.4%2091.3%2075.2%2090.8%2074.2Z'%20stroke%3D'%23B0B0B0'%20stroke-width%3D'1'%20stroke-linecap%3D'butt'%20stroke-linejoin%3D'miter'%20stroke-miterlimit%3D'4'%20stroke-opacity%3D'1'%20fill%3D'%23D3D3D3'%20fill-rule%3D'nonzero'%20fill-opacity%3D'1'%20transform%3D'matrix(1.0625%200%200%201.0625%20-3.49956e-05%202.79965e-05)'%2F%3E%3C%2Fg%3E%3C%2Fsvg%3E"/>
          <p:cNvSpPr>
            <a:spLocks noChangeAspect="1" noChangeArrowheads="1"/>
          </p:cNvSpPr>
          <p:nvPr/>
        </p:nvSpPr>
        <p:spPr bwMode="auto">
          <a:xfrm>
            <a:off x="3714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6" descr="data:image/svg+xml;charset=utf8,%20%3Csvg%20width%3D'102'%20height%3D'102'%20xmlns%3D'http%3A%2F%2Fwww.w3.org%2F2000%2Fsvg'%20xmlns%3Axlink%3D'http%3A%2F%2Fwww.w3.org%2F1999%2Fxlink'%20overflow%3D'hidden'%3E%3Cdefs%3E%3CclipPath%20id%3D'clip0'%3E%3Cpath%20d%3D'M0%200%20102%200%20102%20102%200%20102Z'%20fill-rule%3D'evenodd'%20clip-rule%3D'evenodd'%2F%3E%3C%2FclipPath%3E%3C%2Fdefs%3E%3Cg%20clip-path%3D'url(%23clip0)'%3E%3Cpath%20d%3D'M30%2015C30%2018.866%2026.866%2022%2023%2022%2019.134%2022%2016%2018.866%2016%2015%2016%2011.134%2019.134%208%2023%208%2026.866%208%2030%2011.134%2030%2015Z'%20stroke%3D'%23B0B0B0'%20stroke-width%3D'1'%20stroke-linecap%3D'butt'%20stroke-linejoin%3D'miter'%20stroke-miterlimit%3D'4'%20stroke-opacity%3D'1'%20fill%3D'%23D3D3D3'%20fill-rule%3D'nonzero'%20fill-opacity%3D'1'%20transform%3D'matrix(1.0625%200%200%201.0625%20-3.49956e-05%202.79965e-05)'%2F%3E%3Cpath%20d%3D'M60%2015C60%2018.866%2056.866%2022%2053%2022%2049.134%2022%2046%2018.866%2046%2015%2046%2011.134%2049.134%208%2053%208%2056.866%208%2060%2011.134%2060%2015Z'%20stroke%3D'%23B0B0B0'%20stroke-width%3D'1'%20stroke-linecap%3D'butt'%20stroke-linejoin%3D'miter'%20stroke-miterlimit%3D'4'%20stroke-opacity%3D'1'%20fill%3D'%23D3D3D3'%20fill-rule%3D'nonzero'%20fill-opacity%3D'1'%20transform%3D'matrix(1.0625%200%200%201.0625%20-3.49956e-05%202.79965e-05)'%2F%3E%3Cpath%20d%3D'M85%2056C85%2058.7614%2082.7614%2061%2080%2061%2077.2386%2061%2075%2058.7614%2075%2056%2075%2053.2386%2077.2386%2051%2080%2051%2082.7614%2051%2085%2053.2386%2085%2056Z'%20stroke%3D'%23B0B0B0'%20stroke-width%3D'1'%20stroke-linecap%3D'butt'%20stroke-linejoin%3D'miter'%20stroke-miterlimit%3D'4'%20stroke-opacity%3D'1'%20fill%3D'%23D3D3D3'%20fill-rule%3D'nonzero'%20fill-opacity%3D'1'%20transform%3D'matrix(1.0625%200%200%201.0625%20-3.49956e-05%202.79965e-05)'%2F%3E%3Cpath%20d%3D'M90.8%2074.2%2087.3%2065.8C86.1%2064.1%2084.2%2062.8%2082.1%2062.2%2081.5%2062.1%2080.7%2062%2080%2062L75%2062%2070.8%2054.9C70.9%2054.4%2071%2053.9%2070.9%2053.4L66.2%2029.8C64.3%2027.7%2061.9%2026.1%2059.1%2025.1%2057.2%2024.4%2055.1%2024%2052.9%2024%2050.7%2024%2048.7%2024.4%2046.7%2025.1%2044%2026.1%2041.6%2027.7%2039.6%2029.8L38%2038.7%2036.2%2029.8C34.3%2027.7%2031.9%2026.1%2029.1%2025.1%2027.2%2024.4%2025.1%2024%2022.9%2024%2020.7%2024%2018.7%2024.4%2016.7%2025.1%2014%2026.1%2011.6%2027.7%209.6%2029.8L5.1%2053.4C4.8%2055%205.8%2056.6%207.5%2056.9%207.6%2057%207.8%2057%208%2057%209.4%2057%2010.7%2056%2010.9%2054.6L15%2034.3%2015%2088%2021%2088%2021%2057%2025%2057%2025%2088%2031%2088%2031%2034.3%2035.1%2054.6C35.3%2056%2036.6%2057%2038%2057L38%2057C39.4%2057%2040.7%2056%2040.9%2054.6L45%2034.3%2045%2045.2%2041.2%2064.1%2045%2064.1%2045%2088%2051%2088%2051%2064%2055%2064%2055%2088%2061%2088%2061%2064.1%2064.8%2064.1%2061%2045.2%2061%2034.3%2065.1%2054.6C65.3%2055.8%2066.3%2056.7%2067.4%2056.9L75%2069.8%2075%2088%2079%2088%2079%2076%2081%2076%2081%2088%2085%2088%2085%2070.6%2087.2%2075.8C87.5%2076.6%2088.3%2077%2089%2077%2089.3%2077%2089.5%2077%2089.8%2076.8%2090.8%2076.4%2091.3%2075.2%2090.8%2074.2Z'%20stroke%3D'%23B0B0B0'%20stroke-width%3D'1'%20stroke-linecap%3D'butt'%20stroke-linejoin%3D'miter'%20stroke-miterlimit%3D'4'%20stroke-opacity%3D'1'%20fill%3D'%23D3D3D3'%20fill-rule%3D'nonzero'%20fill-opacity%3D'1'%20transform%3D'matrix(1.0625%200%200%201.0625%20-3.49956e-05%202.79965e-05)'%2F%3E%3C%2Fg%3E%3C%2Fsvg%3E"/>
          <p:cNvSpPr>
            <a:spLocks noChangeAspect="1" noChangeArrowheads="1"/>
          </p:cNvSpPr>
          <p:nvPr/>
        </p:nvSpPr>
        <p:spPr bwMode="auto">
          <a:xfrm>
            <a:off x="5238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8" descr="data:image/svg+xml;charset=utf8,%20%3Csvg%20width%3D'102'%20height%3D'102'%20xmlns%3D'http%3A%2F%2Fwww.w3.org%2F2000%2Fsvg'%20xmlns%3Axlink%3D'http%3A%2F%2Fwww.w3.org%2F1999%2Fxlink'%20overflow%3D'hidden'%3E%3Cdefs%3E%3CclipPath%20id%3D'clip0'%3E%3Cpath%20d%3D'M0%200%20102%200%20102%20102%200%20102Z'%20fill-rule%3D'evenodd'%20clip-rule%3D'evenodd'%2F%3E%3C%2FclipPath%3E%3C%2Fdefs%3E%3Cg%20clip-path%3D'url(%23clip0)'%3E%3Cpath%20d%3D'M30%2015C30%2018.866%2026.866%2022%2023%2022%2019.134%2022%2016%2018.866%2016%2015%2016%2011.134%2019.134%208%2023%208%2026.866%208%2030%2011.134%2030%2015Z'%20stroke%3D'%23B0B0B0'%20stroke-width%3D'1'%20stroke-linecap%3D'butt'%20stroke-linejoin%3D'miter'%20stroke-miterlimit%3D'4'%20stroke-opacity%3D'1'%20fill%3D'%23D3D3D3'%20fill-rule%3D'nonzero'%20fill-opacity%3D'1'%20transform%3D'matrix(1.0625%200%200%201.0625%20-3.49956e-05%202.79965e-05)'%2F%3E%3Cpath%20d%3D'M60%2015C60%2018.866%2056.866%2022%2053%2022%2049.134%2022%2046%2018.866%2046%2015%2046%2011.134%2049.134%208%2053%208%2056.866%208%2060%2011.134%2060%2015Z'%20stroke%3D'%23B0B0B0'%20stroke-width%3D'1'%20stroke-linecap%3D'butt'%20stroke-linejoin%3D'miter'%20stroke-miterlimit%3D'4'%20stroke-opacity%3D'1'%20fill%3D'%23D3D3D3'%20fill-rule%3D'nonzero'%20fill-opacity%3D'1'%20transform%3D'matrix(1.0625%200%200%201.0625%20-3.49956e-05%202.79965e-05)'%2F%3E%3Cpath%20d%3D'M85%2056C85%2058.7614%2082.7614%2061%2080%2061%2077.2386%2061%2075%2058.7614%2075%2056%2075%2053.2386%2077.2386%2051%2080%2051%2082.7614%2051%2085%2053.2386%2085%2056Z'%20stroke%3D'%23B0B0B0'%20stroke-width%3D'1'%20stroke-linecap%3D'butt'%20stroke-linejoin%3D'miter'%20stroke-miterlimit%3D'4'%20stroke-opacity%3D'1'%20fill%3D'%23D3D3D3'%20fill-rule%3D'nonzero'%20fill-opacity%3D'1'%20transform%3D'matrix(1.0625%200%200%201.0625%20-3.49956e-05%202.79965e-05)'%2F%3E%3Cpath%20d%3D'M90.8%2074.2%2087.3%2065.8C86.1%2064.1%2084.2%2062.8%2082.1%2062.2%2081.5%2062.1%2080.7%2062%2080%2062L75%2062%2070.8%2054.9C70.9%2054.4%2071%2053.9%2070.9%2053.4L66.2%2029.8C64.3%2027.7%2061.9%2026.1%2059.1%2025.1%2057.2%2024.4%2055.1%2024%2052.9%2024%2050.7%2024%2048.7%2024.4%2046.7%2025.1%2044%2026.1%2041.6%2027.7%2039.6%2029.8L38%2038.7%2036.2%2029.8C34.3%2027.7%2031.9%2026.1%2029.1%2025.1%2027.2%2024.4%2025.1%2024%2022.9%2024%2020.7%2024%2018.7%2024.4%2016.7%2025.1%2014%2026.1%2011.6%2027.7%209.6%2029.8L5.1%2053.4C4.8%2055%205.8%2056.6%207.5%2056.9%207.6%2057%207.8%2057%208%2057%209.4%2057%2010.7%2056%2010.9%2054.6L15%2034.3%2015%2088%2021%2088%2021%2057%2025%2057%2025%2088%2031%2088%2031%2034.3%2035.1%2054.6C35.3%2056%2036.6%2057%2038%2057L38%2057C39.4%2057%2040.7%2056%2040.9%2054.6L45%2034.3%2045%2045.2%2041.2%2064.1%2045%2064.1%2045%2088%2051%2088%2051%2064%2055%2064%2055%2088%2061%2088%2061%2064.1%2064.8%2064.1%2061%2045.2%2061%2034.3%2065.1%2054.6C65.3%2055.8%2066.3%2056.7%2067.4%2056.9L75%2069.8%2075%2088%2079%2088%2079%2076%2081%2076%2081%2088%2085%2088%2085%2070.6%2087.2%2075.8C87.5%2076.6%2088.3%2077%2089%2077%2089.3%2077%2089.5%2077%2089.8%2076.8%2090.8%2076.4%2091.3%2075.2%2090.8%2074.2Z'%20stroke%3D'%23B0B0B0'%20stroke-width%3D'1'%20stroke-linecap%3D'butt'%20stroke-linejoin%3D'miter'%20stroke-miterlimit%3D'4'%20stroke-opacity%3D'1'%20fill%3D'%23D3D3D3'%20fill-rule%3D'nonzero'%20fill-opacity%3D'1'%20transform%3D'matrix(1.0625%200%200%201.0625%20-3.49956e-05%202.79965e-05)'%2F%3E%3C%2Fg%3E%3C%2Fsvg%3E"/>
          <p:cNvSpPr>
            <a:spLocks noChangeAspect="1" noChangeArrowheads="1"/>
          </p:cNvSpPr>
          <p:nvPr/>
        </p:nvSpPr>
        <p:spPr bwMode="auto">
          <a:xfrm>
            <a:off x="6762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4438790" y="3244334"/>
            <a:ext cx="266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 </a:t>
            </a:r>
          </a:p>
        </p:txBody>
      </p:sp>
      <p:pic>
        <p:nvPicPr>
          <p:cNvPr id="12" name="Graphic 11" descr="Rodzina z chłopcem">
            <a:extLst>
              <a:ext uri="{FF2B5EF4-FFF2-40B4-BE49-F238E27FC236}">
                <a16:creationId xmlns="" xmlns:a16="http://schemas.microsoft.com/office/drawing/2014/main" xmlns:lc="http://schemas.openxmlformats.org/drawingml/2006/lockedCanvas" id="{31A720CD-F14C-49C3-BDB1-AC7D5FF8E6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xmlns:lc="http://schemas.openxmlformats.org/drawingml/2006/lockedCanvas" r:embed="rId14"/>
              </a:ext>
            </a:extLst>
          </a:blip>
          <a:stretch>
            <a:fillRect/>
          </a:stretch>
        </p:blipFill>
        <p:spPr>
          <a:xfrm>
            <a:off x="351553" y="17045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1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CE83800-1E6B-4A93-87D3-3D70E59B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351820"/>
            <a:ext cx="6347713" cy="803176"/>
          </a:xfrm>
        </p:spPr>
        <p:txBody>
          <a:bodyPr rtlCol="0">
            <a:normAutofit fontScale="90000"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GOSPODARKA KOMUNALNA </a:t>
            </a:r>
            <a:br>
              <a:rPr lang="pl-PL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 OCHRONA ŚRODOWISKA</a:t>
            </a:r>
            <a:endParaRPr lang="pl-PL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xmlns="" id="{28D93F7D-0FFA-48A3-90A6-7CC61B4D6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pl-PL"/>
          </a:p>
          <a:p>
            <a:endParaRPr lang="pl-PL" dirty="0"/>
          </a:p>
          <a:p>
            <a:endParaRPr lang="pl-PL" dirty="0"/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xmlns="" id="{E4360256-F3C9-4009-AF2A-4B2AD13E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4381853"/>
              </p:ext>
            </p:extLst>
          </p:nvPr>
        </p:nvGraphicFramePr>
        <p:xfrm>
          <a:off x="1234084" y="4272198"/>
          <a:ext cx="6373262" cy="3027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xmlns="" id="{B845C8BE-9E57-4C1A-8EAF-73571BA48230}"/>
              </a:ext>
            </a:extLst>
          </p:cNvPr>
          <p:cNvGraphicFramePr/>
          <p:nvPr/>
        </p:nvGraphicFramePr>
        <p:xfrm>
          <a:off x="1259632" y="2204863"/>
          <a:ext cx="201622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xmlns="" id="{E53152E6-38EB-407E-A256-AE0F9B0958B8}"/>
              </a:ext>
            </a:extLst>
          </p:cNvPr>
          <p:cNvCxnSpPr>
            <a:cxnSpLocks/>
          </p:cNvCxnSpPr>
          <p:nvPr/>
        </p:nvCxnSpPr>
        <p:spPr>
          <a:xfrm flipH="1">
            <a:off x="4137285" y="3385023"/>
            <a:ext cx="885830" cy="102208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xmlns="" id="{6A8B6584-1FBA-4EEB-ACBD-D4254C61E4BB}"/>
              </a:ext>
            </a:extLst>
          </p:cNvPr>
          <p:cNvCxnSpPr>
            <a:cxnSpLocks/>
          </p:cNvCxnSpPr>
          <p:nvPr/>
        </p:nvCxnSpPr>
        <p:spPr>
          <a:xfrm>
            <a:off x="5335357" y="3407739"/>
            <a:ext cx="600748" cy="1152953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xmlns="" id="{D28B51BF-7E66-4CA6-A9AF-A4A71A57F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9616048"/>
              </p:ext>
            </p:extLst>
          </p:nvPr>
        </p:nvGraphicFramePr>
        <p:xfrm>
          <a:off x="0" y="753408"/>
          <a:ext cx="8529403" cy="2866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0" name="Graphic 18" descr="Drzewo liściaste">
            <a:extLst>
              <a:ext uri="{FF2B5EF4-FFF2-40B4-BE49-F238E27FC236}">
                <a16:creationId xmlns:a16="http://schemas.microsoft.com/office/drawing/2014/main" xmlns="" id="{A708898A-CA69-42BD-93EE-F403E433600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72616" y="954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2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CE83800-1E6B-4A93-87D3-3D70E59B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351820"/>
            <a:ext cx="6347713" cy="803176"/>
          </a:xfrm>
        </p:spPr>
        <p:txBody>
          <a:bodyPr rtlCol="0">
            <a:normAutofit fontScale="90000"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KULTURA I OCHRONA DZIEDZICTWA NARODOWEGO</a:t>
            </a:r>
            <a:endParaRPr lang="pl-PL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xmlns="" id="{28D93F7D-0FFA-48A3-90A6-7CC61B4D6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xmlns="" id="{E4360256-F3C9-4009-AF2A-4B2AD13E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7756639"/>
              </p:ext>
            </p:extLst>
          </p:nvPr>
        </p:nvGraphicFramePr>
        <p:xfrm>
          <a:off x="1234084" y="4272198"/>
          <a:ext cx="6373262" cy="3027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xmlns="" id="{B845C8BE-9E57-4C1A-8EAF-73571BA48230}"/>
              </a:ext>
            </a:extLst>
          </p:cNvPr>
          <p:cNvGraphicFramePr/>
          <p:nvPr/>
        </p:nvGraphicFramePr>
        <p:xfrm>
          <a:off x="1259632" y="2204863"/>
          <a:ext cx="201622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xmlns="" id="{E53152E6-38EB-407E-A256-AE0F9B0958B8}"/>
              </a:ext>
            </a:extLst>
          </p:cNvPr>
          <p:cNvCxnSpPr>
            <a:cxnSpLocks/>
          </p:cNvCxnSpPr>
          <p:nvPr/>
        </p:nvCxnSpPr>
        <p:spPr>
          <a:xfrm flipH="1">
            <a:off x="4137285" y="3385023"/>
            <a:ext cx="885830" cy="102208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xmlns="" id="{6A8B6584-1FBA-4EEB-ACBD-D4254C61E4BB}"/>
              </a:ext>
            </a:extLst>
          </p:cNvPr>
          <p:cNvCxnSpPr>
            <a:cxnSpLocks/>
          </p:cNvCxnSpPr>
          <p:nvPr/>
        </p:nvCxnSpPr>
        <p:spPr>
          <a:xfrm>
            <a:off x="5335357" y="3407739"/>
            <a:ext cx="600748" cy="1152953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xmlns="" id="{D28B51BF-7E66-4CA6-A9AF-A4A71A57F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2816823"/>
              </p:ext>
            </p:extLst>
          </p:nvPr>
        </p:nvGraphicFramePr>
        <p:xfrm>
          <a:off x="0" y="753408"/>
          <a:ext cx="8529403" cy="2866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1" name="Symbol zastępczy zawartości 6" descr="Figury szachowe">
            <a:extLst>
              <a:ext uri="{FF2B5EF4-FFF2-40B4-BE49-F238E27FC236}">
                <a16:creationId xmlns:a16="http://schemas.microsoft.com/office/drawing/2014/main" xmlns="" id="{537441DF-ACBE-46FE-BC02-9D753A00E76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99485" y="163167"/>
            <a:ext cx="1020228" cy="109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CE83800-1E6B-4A93-87D3-3D70E59B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752" y="1265314"/>
            <a:ext cx="3224750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dirty="0"/>
              <a:t/>
            </a:r>
            <a:br>
              <a:rPr lang="en-US" sz="4200" dirty="0"/>
            </a:br>
            <a:r>
              <a:rPr lang="en-US" sz="4200" dirty="0"/>
              <a:t/>
            </a:r>
            <a:br>
              <a:rPr lang="en-US" sz="4200" dirty="0"/>
            </a:br>
            <a:r>
              <a:rPr lang="en-US" sz="4200" dirty="0"/>
              <a:t/>
            </a:r>
            <a:br>
              <a:rPr lang="en-US" sz="4200" dirty="0"/>
            </a:br>
            <a:r>
              <a:rPr lang="en-US" sz="4200" dirty="0">
                <a:solidFill>
                  <a:schemeClr val="accent1">
                    <a:lumMod val="75000"/>
                  </a:schemeClr>
                </a:solidFill>
              </a:rPr>
              <a:t>INWESTYCJE</a:t>
            </a:r>
            <a:r>
              <a:rPr lang="en-US" sz="4200" dirty="0"/>
              <a:t/>
            </a:r>
            <a:br>
              <a:rPr lang="en-US" sz="4200" dirty="0"/>
            </a:br>
            <a:endParaRPr lang="en-US" sz="4200" dirty="0"/>
          </a:p>
        </p:txBody>
      </p:sp>
      <p:pic>
        <p:nvPicPr>
          <p:cNvPr id="3" name="Graphic 3" descr="Rozwój biznesu">
            <a:extLst>
              <a:ext uri="{FF2B5EF4-FFF2-40B4-BE49-F238E27FC236}">
                <a16:creationId xmlns:a16="http://schemas.microsoft.com/office/drawing/2014/main" xmlns="" id="{477687D3-B0BD-450F-BDE0-41B4457C4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66453" y="2020850"/>
            <a:ext cx="2824269" cy="282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2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11">
            <a:extLst>
              <a:ext uri="{FF2B5EF4-FFF2-40B4-BE49-F238E27FC236}">
                <a16:creationId xmlns:a16="http://schemas.microsoft.com/office/drawing/2014/main" xmlns="" id="{3DFBBA17-68C1-41F9-89F3-78F3F2DB97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xmlns="" id="{3054DDBF-C387-4540-A45A-F9BEB040C2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7BD859CE-CE14-4780-AE18-EAE4B3284B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F0B8A132-768E-483C-A30F-37EB64E041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xmlns="" id="{F81F31DC-17B7-43F3-B8DB-CA79E1A1EF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xmlns="" id="{66612D03-B350-4569-BA9B-D1E1F914A5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C382562E-51EA-49FC-9CA9-9E3E9FCFAE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xmlns="" id="{F202B3CB-9607-4519-9EB5-286A461D8D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xmlns="" id="{8635CEA0-18EC-41D7-BFAE-B45A7669CD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xmlns="" id="{FC79C36B-0CF0-4AA7-A3BF-42D6B93173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xmlns="" id="{1D6C24F4-F8D2-44C2-8CFA-D14C5561D7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ACC53E-D9DF-4C44-80D6-625B8F727C80}"/>
              </a:ext>
            </a:extLst>
          </p:cNvPr>
          <p:cNvSpPr txBox="1"/>
          <p:nvPr/>
        </p:nvSpPr>
        <p:spPr>
          <a:xfrm>
            <a:off x="739476" y="4473226"/>
            <a:ext cx="6216026" cy="109665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NASZE WIEJSKIE CENTRUM KULTURY – PRZEBUDOWA ŚWIETLICY WIEJSKIEJ WRAZ Z REMONTEM W PODPNIEWKACH</a:t>
            </a:r>
          </a:p>
        </p:txBody>
      </p:sp>
      <p:pic>
        <p:nvPicPr>
          <p:cNvPr id="4" name="Picture 4" descr="Obraz zawierający ściana, wewnątrz, łazienka, lustro&#10;&#10;Opis wygenerowany przy bardzo wysokim poziomie pewności">
            <a:extLst>
              <a:ext uri="{FF2B5EF4-FFF2-40B4-BE49-F238E27FC236}">
                <a16:creationId xmlns:a16="http://schemas.microsoft.com/office/drawing/2014/main" xmlns="" id="{E853AA03-83DF-44DA-B531-91E2EFBBE6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72" r="21040" b="4"/>
          <a:stretch/>
        </p:blipFill>
        <p:spPr>
          <a:xfrm>
            <a:off x="739476" y="609600"/>
            <a:ext cx="3022287" cy="3635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2" descr="Obraz zawierający niebo, budynek, dom, zewnętrzne&#10;&#10;Opis wygenerowany przy bardzo wysokim poziomie pewności">
            <a:extLst>
              <a:ext uri="{FF2B5EF4-FFF2-40B4-BE49-F238E27FC236}">
                <a16:creationId xmlns:a16="http://schemas.microsoft.com/office/drawing/2014/main" xmlns="" id="{F0B585CF-0C43-4A58-9515-B0E0683634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64" r="21536" b="-2"/>
          <a:stretch/>
        </p:blipFill>
        <p:spPr>
          <a:xfrm>
            <a:off x="3933214" y="608009"/>
            <a:ext cx="3022287" cy="3635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137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11">
            <a:extLst>
              <a:ext uri="{FF2B5EF4-FFF2-40B4-BE49-F238E27FC236}">
                <a16:creationId xmlns:a16="http://schemas.microsoft.com/office/drawing/2014/main" xmlns="" id="{3DFBBA17-68C1-41F9-89F3-78F3F2DB97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xmlns="" id="{3054DDBF-C387-4540-A45A-F9BEB040C2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7BD859CE-CE14-4780-AE18-EAE4B3284B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F0B8A132-768E-483C-A30F-37EB64E041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xmlns="" id="{F81F31DC-17B7-43F3-B8DB-CA79E1A1EF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xmlns="" id="{66612D03-B350-4569-BA9B-D1E1F914A5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C382562E-51EA-49FC-9CA9-9E3E9FCFAE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xmlns="" id="{F202B3CB-9607-4519-9EB5-286A461D8D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xmlns="" id="{8635CEA0-18EC-41D7-BFAE-B45A7669CD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xmlns="" id="{FC79C36B-0CF0-4AA7-A3BF-42D6B93173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xmlns="" id="{1D6C24F4-F8D2-44C2-8CFA-D14C5561D7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ACC53E-D9DF-4C44-80D6-625B8F727C80}"/>
              </a:ext>
            </a:extLst>
          </p:cNvPr>
          <p:cNvSpPr txBox="1"/>
          <p:nvPr/>
        </p:nvSpPr>
        <p:spPr>
          <a:xfrm>
            <a:off x="784849" y="5292313"/>
            <a:ext cx="6216026" cy="109665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3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ZAGOSPODOROWANIE TERENU REKREACYJNEGO PRZY ŚWIETLICY WIEJSKIEJ W ZAMORZU</a:t>
            </a:r>
            <a:endParaRPr lang="en-US" sz="23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3" name="Picture 3" descr="C:\Users\Skala\AppData\Local\Microsoft\Windows\Temporary Internet Files\Content.Outlook\D3M1QRHV\20181130_122006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52" y="995320"/>
            <a:ext cx="6444909" cy="437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03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11">
            <a:extLst>
              <a:ext uri="{FF2B5EF4-FFF2-40B4-BE49-F238E27FC236}">
                <a16:creationId xmlns:a16="http://schemas.microsoft.com/office/drawing/2014/main" xmlns="" id="{3DFBBA17-68C1-41F9-89F3-78F3F2DB97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xmlns="" id="{3054DDBF-C387-4540-A45A-F9BEB040C2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7BD859CE-CE14-4780-AE18-EAE4B3284B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F0B8A132-768E-483C-A30F-37EB64E041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xmlns="" id="{F81F31DC-17B7-43F3-B8DB-CA79E1A1EF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xmlns="" id="{66612D03-B350-4569-BA9B-D1E1F914A5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C382562E-51EA-49FC-9CA9-9E3E9FCFAE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xmlns="" id="{F202B3CB-9607-4519-9EB5-286A461D8D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xmlns="" id="{8635CEA0-18EC-41D7-BFAE-B45A7669CD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xmlns="" id="{FC79C36B-0CF0-4AA7-A3BF-42D6B93173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xmlns="" id="{1D6C24F4-F8D2-44C2-8CFA-D14C5561D7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ACC53E-D9DF-4C44-80D6-625B8F727C80}"/>
              </a:ext>
            </a:extLst>
          </p:cNvPr>
          <p:cNvSpPr txBox="1"/>
          <p:nvPr/>
        </p:nvSpPr>
        <p:spPr>
          <a:xfrm>
            <a:off x="670081" y="5372115"/>
            <a:ext cx="6815378" cy="109665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3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PRZEBUDOWA DRÓG DOJAZDOWYCH DO GRUNTÓW  ROLNYCH O SZER. 4 M OZNACZONYCH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3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 EWIDENCJI GRUNTÓW JAKO OBRĘB LUBOCZEŚNICA, BUSZEWO, KARMIN</a:t>
            </a:r>
            <a:endParaRPr lang="en-US" sz="23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 descr="O:\Ania Skała\P11605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9" y="1221897"/>
            <a:ext cx="4080775" cy="352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O:\Ania Skała\P11605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517" y="1242685"/>
            <a:ext cx="4144667" cy="348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28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11">
            <a:extLst>
              <a:ext uri="{FF2B5EF4-FFF2-40B4-BE49-F238E27FC236}">
                <a16:creationId xmlns:a16="http://schemas.microsoft.com/office/drawing/2014/main" xmlns="" id="{3DFBBA17-68C1-41F9-89F3-78F3F2DB97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xmlns="" id="{3054DDBF-C387-4540-A45A-F9BEB040C2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7BD859CE-CE14-4780-AE18-EAE4B3284B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F0B8A132-768E-483C-A30F-37EB64E041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xmlns="" id="{F81F31DC-17B7-43F3-B8DB-CA79E1A1EF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xmlns="" id="{66612D03-B350-4569-BA9B-D1E1F914A5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C382562E-51EA-49FC-9CA9-9E3E9FCFAE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xmlns="" id="{F202B3CB-9607-4519-9EB5-286A461D8D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xmlns="" id="{8635CEA0-18EC-41D7-BFAE-B45A7669CD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xmlns="" id="{FC79C36B-0CF0-4AA7-A3BF-42D6B93173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xmlns="" id="{1D6C24F4-F8D2-44C2-8CFA-D14C5561D7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ACC53E-D9DF-4C44-80D6-625B8F727C80}"/>
              </a:ext>
            </a:extLst>
          </p:cNvPr>
          <p:cNvSpPr txBox="1"/>
          <p:nvPr/>
        </p:nvSpPr>
        <p:spPr>
          <a:xfrm>
            <a:off x="739476" y="4721381"/>
            <a:ext cx="6216026" cy="109665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3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ZAKUP POJAZDU WIELOFUNKCYJNEGO DO USUWANIA ZANIECZYSZCZEŃ Z MIEJSC PUBLICZNYCH</a:t>
            </a:r>
            <a:endParaRPr lang="en-US" sz="23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3" name="Picture 4" descr="C:\Users\Promocja\Desktop\DSC008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677" y="445063"/>
            <a:ext cx="4643624" cy="4015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21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CE83800-1E6B-4A93-87D3-3D70E59B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6" y="609600"/>
            <a:ext cx="6447501" cy="1320800"/>
          </a:xfrm>
        </p:spPr>
        <p:txBody>
          <a:bodyPr rtlCol="0">
            <a:normAutofit/>
          </a:bodyPr>
          <a:lstStyle/>
          <a:p>
            <a:pPr rtl="0">
              <a:lnSpc>
                <a:spcPct val="90000"/>
              </a:lnSpc>
            </a:pP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WYKONANIE BUDŻETU 2018</a:t>
            </a:r>
            <a:r>
              <a:rPr lang="pl-PL" sz="2800" dirty="0">
                <a:latin typeface="Arial" panose="020B0604020202020204" pitchFamily="34" charset="0"/>
              </a:rPr>
              <a:t/>
            </a:r>
            <a:br>
              <a:rPr lang="pl-PL" sz="2800" dirty="0">
                <a:latin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</a:rPr>
              <a:t/>
            </a:r>
            <a:br>
              <a:rPr lang="pl-PL" sz="2800" dirty="0">
                <a:latin typeface="Arial" panose="020B0604020202020204" pitchFamily="34" charset="0"/>
              </a:rPr>
            </a:br>
            <a:endParaRPr lang="pl-PL" sz="2800" dirty="0">
              <a:latin typeface="Arial" panose="020B0604020202020204" pitchFamily="34" charset="0"/>
            </a:endParaRP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xmlns="" id="{138AFC74-2DAB-4FF2-A66B-288CACB8B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700808"/>
            <a:ext cx="7268357" cy="4547592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marL="0" indent="0" rtl="0">
              <a:lnSpc>
                <a:spcPct val="90000"/>
              </a:lnSpc>
              <a:buNone/>
            </a:pPr>
            <a:endParaRPr lang="pl-PL" sz="1700" dirty="0">
              <a:latin typeface="Arial" panose="020B0604020202020204" pitchFamily="34" charset="0"/>
            </a:endParaRPr>
          </a:p>
          <a:p>
            <a:pPr marL="0" indent="0" rtl="0">
              <a:lnSpc>
                <a:spcPct val="90000"/>
              </a:lnSpc>
              <a:buNone/>
            </a:pPr>
            <a:r>
              <a:rPr lang="pl-PL" sz="3600" b="1" dirty="0"/>
              <a:t>DOCHODY OGÓŁEM                     68 570 572,22 ZŁ</a:t>
            </a:r>
          </a:p>
          <a:p>
            <a:pPr marL="0" indent="0" rtl="0">
              <a:lnSpc>
                <a:spcPct val="90000"/>
              </a:lnSpc>
              <a:buNone/>
            </a:pPr>
            <a:endParaRPr lang="pl-PL" sz="2300" dirty="0"/>
          </a:p>
          <a:p>
            <a:pPr marL="0" indent="0">
              <a:lnSpc>
                <a:spcPct val="90000"/>
              </a:lnSpc>
              <a:buNone/>
            </a:pPr>
            <a:r>
              <a:rPr lang="pl-PL" sz="3300" dirty="0"/>
              <a:t>Dochody bieżące   100,7% planu      </a:t>
            </a:r>
            <a:r>
              <a:rPr lang="pl-PL" sz="3300" dirty="0" smtClean="0"/>
              <a:t>     </a:t>
            </a:r>
            <a:r>
              <a:rPr lang="pl-PL" sz="3300" dirty="0"/>
              <a:t>65 929 965,79 zł  </a:t>
            </a:r>
            <a:r>
              <a:rPr lang="pl-PL" sz="3300" dirty="0" smtClean="0"/>
              <a:t>96%</a:t>
            </a:r>
            <a:endParaRPr lang="pl-PL" sz="3300" dirty="0"/>
          </a:p>
          <a:p>
            <a:pPr marL="0" indent="0" rtl="0">
              <a:lnSpc>
                <a:spcPct val="90000"/>
              </a:lnSpc>
              <a:buNone/>
            </a:pPr>
            <a:r>
              <a:rPr lang="pl-PL" sz="3300" dirty="0"/>
              <a:t>Dochody majątkowe  99,9% planu      </a:t>
            </a:r>
            <a:r>
              <a:rPr lang="pl-PL" sz="3300" dirty="0" smtClean="0"/>
              <a:t>     </a:t>
            </a:r>
            <a:r>
              <a:rPr lang="pl-PL" sz="3300" dirty="0"/>
              <a:t>2 640 606,43 zł   </a:t>
            </a:r>
            <a:r>
              <a:rPr lang="pl-PL" sz="3300" dirty="0" smtClean="0"/>
              <a:t>4%</a:t>
            </a:r>
            <a:endParaRPr lang="pl-PL" sz="3300" dirty="0"/>
          </a:p>
          <a:p>
            <a:pPr rtl="0">
              <a:lnSpc>
                <a:spcPct val="90000"/>
              </a:lnSpc>
            </a:pPr>
            <a:endParaRPr lang="pl-PL" sz="2300" dirty="0"/>
          </a:p>
          <a:p>
            <a:pPr marL="0" indent="0">
              <a:lnSpc>
                <a:spcPct val="90000"/>
              </a:lnSpc>
              <a:buNone/>
            </a:pPr>
            <a:r>
              <a:rPr lang="pl-PL" sz="3600" b="1" dirty="0"/>
              <a:t>WYDATKI OGÓŁEM                     69 010 365,50 ZŁ</a:t>
            </a:r>
            <a:endParaRPr lang="pl-PL" sz="3600" b="1" dirty="0">
              <a:ea typeface="Verdana"/>
              <a:cs typeface="Verdana"/>
            </a:endParaRPr>
          </a:p>
          <a:p>
            <a:pPr marL="0" indent="0">
              <a:lnSpc>
                <a:spcPct val="90000"/>
              </a:lnSpc>
              <a:buNone/>
            </a:pPr>
            <a:endParaRPr lang="pl-PL" sz="2300" dirty="0"/>
          </a:p>
          <a:p>
            <a:pPr marL="0" indent="0">
              <a:lnSpc>
                <a:spcPct val="90000"/>
              </a:lnSpc>
              <a:buNone/>
            </a:pPr>
            <a:r>
              <a:rPr lang="pl-PL" sz="3300" dirty="0"/>
              <a:t>Wydatki bieżące   97,2% planu         </a:t>
            </a:r>
            <a:r>
              <a:rPr lang="pl-PL" sz="3300" dirty="0" smtClean="0"/>
              <a:t>    59 </a:t>
            </a:r>
            <a:r>
              <a:rPr lang="pl-PL" sz="3300" dirty="0"/>
              <a:t>354 087,88 zł  </a:t>
            </a:r>
            <a:r>
              <a:rPr lang="pl-PL" sz="3300" dirty="0" smtClean="0"/>
              <a:t>86%</a:t>
            </a:r>
            <a:endParaRPr lang="pl-PL" sz="3300" dirty="0">
              <a:ea typeface="Verdana"/>
              <a:cs typeface="Verdan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3300" dirty="0" smtClean="0"/>
              <a:t>Wydatki </a:t>
            </a:r>
            <a:r>
              <a:rPr lang="pl-PL" sz="3300" dirty="0"/>
              <a:t>majątkowe   99,7% planu     </a:t>
            </a:r>
            <a:r>
              <a:rPr lang="pl-PL" sz="3300" dirty="0" smtClean="0"/>
              <a:t>   </a:t>
            </a:r>
            <a:r>
              <a:rPr lang="pl-PL" sz="3300" dirty="0"/>
              <a:t> 9 656 277,62 zł   </a:t>
            </a:r>
            <a:r>
              <a:rPr lang="pl-PL" sz="3300" dirty="0" smtClean="0"/>
              <a:t>14%</a:t>
            </a:r>
            <a:endParaRPr lang="pl-PL" sz="3300" dirty="0">
              <a:ea typeface="Verdana"/>
              <a:cs typeface="Verdana"/>
            </a:endParaRPr>
          </a:p>
          <a:p>
            <a:pPr marL="0" indent="0">
              <a:lnSpc>
                <a:spcPct val="90000"/>
              </a:lnSpc>
              <a:buNone/>
            </a:pPr>
            <a:endParaRPr lang="pl-PL" sz="2300" dirty="0"/>
          </a:p>
          <a:p>
            <a:pPr marL="0" indent="0">
              <a:lnSpc>
                <a:spcPct val="90000"/>
              </a:lnSpc>
              <a:buNone/>
            </a:pPr>
            <a:r>
              <a:rPr lang="pl-PL" sz="3300" b="1" dirty="0"/>
              <a:t>NADWYŻKA OPERACYJNA                   </a:t>
            </a:r>
            <a:r>
              <a:rPr lang="pl-PL" sz="3600" b="1" dirty="0"/>
              <a:t>6 575 877,91 ZŁ</a:t>
            </a:r>
            <a:endParaRPr lang="pl-PL" sz="3600" b="1" dirty="0">
              <a:ea typeface="Verdana"/>
              <a:cs typeface="Verdana"/>
            </a:endParaRPr>
          </a:p>
          <a:p>
            <a:pPr marL="0" indent="0">
              <a:lnSpc>
                <a:spcPct val="90000"/>
              </a:lnSpc>
              <a:buNone/>
            </a:pPr>
            <a:endParaRPr lang="pl-PL" sz="3300" b="1" dirty="0"/>
          </a:p>
          <a:p>
            <a:pPr marL="0" indent="0">
              <a:lnSpc>
                <a:spcPct val="90000"/>
              </a:lnSpc>
              <a:buNone/>
            </a:pPr>
            <a:r>
              <a:rPr lang="pl-PL" sz="3300" b="1" dirty="0"/>
              <a:t>DEFICYT BUDŻETU                               </a:t>
            </a:r>
            <a:r>
              <a:rPr lang="pl-PL" sz="3600" b="1" dirty="0"/>
              <a:t>- 439 793,28 ZŁ</a:t>
            </a:r>
            <a:endParaRPr lang="pl-PL" sz="3600" b="1" dirty="0">
              <a:ea typeface="Verdana"/>
              <a:cs typeface="Verdana"/>
            </a:endParaRPr>
          </a:p>
          <a:p>
            <a:pPr>
              <a:lnSpc>
                <a:spcPct val="90000"/>
              </a:lnSpc>
            </a:pPr>
            <a:r>
              <a:rPr lang="pl-PL" sz="700" dirty="0">
                <a:latin typeface="Arial"/>
                <a:cs typeface="Arial"/>
              </a:rPr>
              <a:t>.</a:t>
            </a:r>
          </a:p>
          <a:p>
            <a:pPr rtl="0">
              <a:lnSpc>
                <a:spcPct val="90000"/>
              </a:lnSpc>
            </a:pPr>
            <a:endParaRPr lang="pl-PL" sz="700" dirty="0">
              <a:latin typeface="Arial" panose="020B0604020202020204" pitchFamily="34" charset="0"/>
            </a:endParaRPr>
          </a:p>
        </p:txBody>
      </p:sp>
      <p:sp>
        <p:nvSpPr>
          <p:cNvPr id="10" name="Grafika 4" descr="Monety">
            <a:extLst>
              <a:ext uri="{FF2B5EF4-FFF2-40B4-BE49-F238E27FC236}">
                <a16:creationId xmlns:a16="http://schemas.microsoft.com/office/drawing/2014/main" xmlns="" id="{EC76D790-70E4-4162-A86C-F2D3CA3F8113}"/>
              </a:ext>
            </a:extLst>
          </p:cNvPr>
          <p:cNvSpPr/>
          <p:nvPr/>
        </p:nvSpPr>
        <p:spPr>
          <a:xfrm>
            <a:off x="268288" y="469404"/>
            <a:ext cx="800100" cy="685800"/>
          </a:xfrm>
          <a:custGeom>
            <a:avLst/>
            <a:gdLst>
              <a:gd name="connsiteX0" fmla="*/ 743903 w 800100"/>
              <a:gd name="connsiteY0" fmla="*/ 571500 h 685800"/>
              <a:gd name="connsiteX1" fmla="*/ 705803 w 800100"/>
              <a:gd name="connsiteY1" fmla="*/ 603885 h 685800"/>
              <a:gd name="connsiteX2" fmla="*/ 705803 w 800100"/>
              <a:gd name="connsiteY2" fmla="*/ 569595 h 685800"/>
              <a:gd name="connsiteX3" fmla="*/ 743903 w 800100"/>
              <a:gd name="connsiteY3" fmla="*/ 554355 h 685800"/>
              <a:gd name="connsiteX4" fmla="*/ 743903 w 800100"/>
              <a:gd name="connsiteY4" fmla="*/ 571500 h 685800"/>
              <a:gd name="connsiteX5" fmla="*/ 667703 w 800100"/>
              <a:gd name="connsiteY5" fmla="*/ 508635 h 685800"/>
              <a:gd name="connsiteX6" fmla="*/ 667703 w 800100"/>
              <a:gd name="connsiteY6" fmla="*/ 474345 h 685800"/>
              <a:gd name="connsiteX7" fmla="*/ 705803 w 800100"/>
              <a:gd name="connsiteY7" fmla="*/ 459105 h 685800"/>
              <a:gd name="connsiteX8" fmla="*/ 705803 w 800100"/>
              <a:gd name="connsiteY8" fmla="*/ 476250 h 685800"/>
              <a:gd name="connsiteX9" fmla="*/ 667703 w 800100"/>
              <a:gd name="connsiteY9" fmla="*/ 508635 h 685800"/>
              <a:gd name="connsiteX10" fmla="*/ 667703 w 800100"/>
              <a:gd name="connsiteY10" fmla="*/ 615315 h 685800"/>
              <a:gd name="connsiteX11" fmla="*/ 629603 w 800100"/>
              <a:gd name="connsiteY11" fmla="*/ 621983 h 685800"/>
              <a:gd name="connsiteX12" fmla="*/ 629603 w 800100"/>
              <a:gd name="connsiteY12" fmla="*/ 584835 h 685800"/>
              <a:gd name="connsiteX13" fmla="*/ 667703 w 800100"/>
              <a:gd name="connsiteY13" fmla="*/ 579120 h 685800"/>
              <a:gd name="connsiteX14" fmla="*/ 667703 w 800100"/>
              <a:gd name="connsiteY14" fmla="*/ 615315 h 685800"/>
              <a:gd name="connsiteX15" fmla="*/ 591503 w 800100"/>
              <a:gd name="connsiteY15" fmla="*/ 489585 h 685800"/>
              <a:gd name="connsiteX16" fmla="*/ 629603 w 800100"/>
              <a:gd name="connsiteY16" fmla="*/ 483870 h 685800"/>
              <a:gd name="connsiteX17" fmla="*/ 629603 w 800100"/>
              <a:gd name="connsiteY17" fmla="*/ 520065 h 685800"/>
              <a:gd name="connsiteX18" fmla="*/ 591503 w 800100"/>
              <a:gd name="connsiteY18" fmla="*/ 526733 h 685800"/>
              <a:gd name="connsiteX19" fmla="*/ 591503 w 800100"/>
              <a:gd name="connsiteY19" fmla="*/ 489585 h 685800"/>
              <a:gd name="connsiteX20" fmla="*/ 591503 w 800100"/>
              <a:gd name="connsiteY20" fmla="*/ 626745 h 685800"/>
              <a:gd name="connsiteX21" fmla="*/ 553403 w 800100"/>
              <a:gd name="connsiteY21" fmla="*/ 628650 h 685800"/>
              <a:gd name="connsiteX22" fmla="*/ 553403 w 800100"/>
              <a:gd name="connsiteY22" fmla="*/ 590550 h 685800"/>
              <a:gd name="connsiteX23" fmla="*/ 591503 w 800100"/>
              <a:gd name="connsiteY23" fmla="*/ 588645 h 685800"/>
              <a:gd name="connsiteX24" fmla="*/ 591503 w 800100"/>
              <a:gd name="connsiteY24" fmla="*/ 626745 h 685800"/>
              <a:gd name="connsiteX25" fmla="*/ 515303 w 800100"/>
              <a:gd name="connsiteY25" fmla="*/ 533400 h 685800"/>
              <a:gd name="connsiteX26" fmla="*/ 515303 w 800100"/>
              <a:gd name="connsiteY26" fmla="*/ 495300 h 685800"/>
              <a:gd name="connsiteX27" fmla="*/ 553403 w 800100"/>
              <a:gd name="connsiteY27" fmla="*/ 493395 h 685800"/>
              <a:gd name="connsiteX28" fmla="*/ 553403 w 800100"/>
              <a:gd name="connsiteY28" fmla="*/ 531495 h 685800"/>
              <a:gd name="connsiteX29" fmla="*/ 515303 w 800100"/>
              <a:gd name="connsiteY29" fmla="*/ 533400 h 685800"/>
              <a:gd name="connsiteX30" fmla="*/ 515303 w 800100"/>
              <a:gd name="connsiteY30" fmla="*/ 628650 h 685800"/>
              <a:gd name="connsiteX31" fmla="*/ 477203 w 800100"/>
              <a:gd name="connsiteY31" fmla="*/ 626745 h 685800"/>
              <a:gd name="connsiteX32" fmla="*/ 477203 w 800100"/>
              <a:gd name="connsiteY32" fmla="*/ 590550 h 685800"/>
              <a:gd name="connsiteX33" fmla="*/ 496253 w 800100"/>
              <a:gd name="connsiteY33" fmla="*/ 590550 h 685800"/>
              <a:gd name="connsiteX34" fmla="*/ 515303 w 800100"/>
              <a:gd name="connsiteY34" fmla="*/ 590550 h 685800"/>
              <a:gd name="connsiteX35" fmla="*/ 515303 w 800100"/>
              <a:gd name="connsiteY35" fmla="*/ 628650 h 685800"/>
              <a:gd name="connsiteX36" fmla="*/ 439103 w 800100"/>
              <a:gd name="connsiteY36" fmla="*/ 493395 h 685800"/>
              <a:gd name="connsiteX37" fmla="*/ 477203 w 800100"/>
              <a:gd name="connsiteY37" fmla="*/ 495300 h 685800"/>
              <a:gd name="connsiteX38" fmla="*/ 477203 w 800100"/>
              <a:gd name="connsiteY38" fmla="*/ 533400 h 685800"/>
              <a:gd name="connsiteX39" fmla="*/ 439103 w 800100"/>
              <a:gd name="connsiteY39" fmla="*/ 531495 h 685800"/>
              <a:gd name="connsiteX40" fmla="*/ 439103 w 800100"/>
              <a:gd name="connsiteY40" fmla="*/ 493395 h 685800"/>
              <a:gd name="connsiteX41" fmla="*/ 439103 w 800100"/>
              <a:gd name="connsiteY41" fmla="*/ 621983 h 685800"/>
              <a:gd name="connsiteX42" fmla="*/ 401003 w 800100"/>
              <a:gd name="connsiteY42" fmla="*/ 615315 h 685800"/>
              <a:gd name="connsiteX43" fmla="*/ 401003 w 800100"/>
              <a:gd name="connsiteY43" fmla="*/ 584835 h 685800"/>
              <a:gd name="connsiteX44" fmla="*/ 439103 w 800100"/>
              <a:gd name="connsiteY44" fmla="*/ 588645 h 685800"/>
              <a:gd name="connsiteX45" fmla="*/ 439103 w 800100"/>
              <a:gd name="connsiteY45" fmla="*/ 621983 h 685800"/>
              <a:gd name="connsiteX46" fmla="*/ 362903 w 800100"/>
              <a:gd name="connsiteY46" fmla="*/ 520065 h 685800"/>
              <a:gd name="connsiteX47" fmla="*/ 362903 w 800100"/>
              <a:gd name="connsiteY47" fmla="*/ 482918 h 685800"/>
              <a:gd name="connsiteX48" fmla="*/ 401003 w 800100"/>
              <a:gd name="connsiteY48" fmla="*/ 488633 h 685800"/>
              <a:gd name="connsiteX49" fmla="*/ 401003 w 800100"/>
              <a:gd name="connsiteY49" fmla="*/ 526733 h 685800"/>
              <a:gd name="connsiteX50" fmla="*/ 362903 w 800100"/>
              <a:gd name="connsiteY50" fmla="*/ 520065 h 685800"/>
              <a:gd name="connsiteX51" fmla="*/ 362903 w 800100"/>
              <a:gd name="connsiteY51" fmla="*/ 603885 h 685800"/>
              <a:gd name="connsiteX52" fmla="*/ 324803 w 800100"/>
              <a:gd name="connsiteY52" fmla="*/ 571500 h 685800"/>
              <a:gd name="connsiteX53" fmla="*/ 324803 w 800100"/>
              <a:gd name="connsiteY53" fmla="*/ 569595 h 685800"/>
              <a:gd name="connsiteX54" fmla="*/ 325755 w 800100"/>
              <a:gd name="connsiteY54" fmla="*/ 569595 h 685800"/>
              <a:gd name="connsiteX55" fmla="*/ 333375 w 800100"/>
              <a:gd name="connsiteY55" fmla="*/ 571500 h 685800"/>
              <a:gd name="connsiteX56" fmla="*/ 362903 w 800100"/>
              <a:gd name="connsiteY56" fmla="*/ 578168 h 685800"/>
              <a:gd name="connsiteX57" fmla="*/ 362903 w 800100"/>
              <a:gd name="connsiteY57" fmla="*/ 603885 h 685800"/>
              <a:gd name="connsiteX58" fmla="*/ 210503 w 800100"/>
              <a:gd name="connsiteY58" fmla="*/ 474345 h 685800"/>
              <a:gd name="connsiteX59" fmla="*/ 229553 w 800100"/>
              <a:gd name="connsiteY59" fmla="*/ 475298 h 685800"/>
              <a:gd name="connsiteX60" fmla="*/ 229553 w 800100"/>
              <a:gd name="connsiteY60" fmla="*/ 476250 h 685800"/>
              <a:gd name="connsiteX61" fmla="*/ 239078 w 800100"/>
              <a:gd name="connsiteY61" fmla="*/ 513398 h 685800"/>
              <a:gd name="connsiteX62" fmla="*/ 210503 w 800100"/>
              <a:gd name="connsiteY62" fmla="*/ 511492 h 685800"/>
              <a:gd name="connsiteX63" fmla="*/ 210503 w 800100"/>
              <a:gd name="connsiteY63" fmla="*/ 474345 h 685800"/>
              <a:gd name="connsiteX64" fmla="*/ 172403 w 800100"/>
              <a:gd name="connsiteY64" fmla="*/ 360045 h 685800"/>
              <a:gd name="connsiteX65" fmla="*/ 210503 w 800100"/>
              <a:gd name="connsiteY65" fmla="*/ 365760 h 685800"/>
              <a:gd name="connsiteX66" fmla="*/ 210503 w 800100"/>
              <a:gd name="connsiteY66" fmla="*/ 403860 h 685800"/>
              <a:gd name="connsiteX67" fmla="*/ 172403 w 800100"/>
              <a:gd name="connsiteY67" fmla="*/ 397193 h 685800"/>
              <a:gd name="connsiteX68" fmla="*/ 172403 w 800100"/>
              <a:gd name="connsiteY68" fmla="*/ 360045 h 685800"/>
              <a:gd name="connsiteX69" fmla="*/ 172403 w 800100"/>
              <a:gd name="connsiteY69" fmla="*/ 507683 h 685800"/>
              <a:gd name="connsiteX70" fmla="*/ 134303 w 800100"/>
              <a:gd name="connsiteY70" fmla="*/ 501015 h 685800"/>
              <a:gd name="connsiteX71" fmla="*/ 134303 w 800100"/>
              <a:gd name="connsiteY71" fmla="*/ 463868 h 685800"/>
              <a:gd name="connsiteX72" fmla="*/ 172403 w 800100"/>
              <a:gd name="connsiteY72" fmla="*/ 469583 h 685800"/>
              <a:gd name="connsiteX73" fmla="*/ 172403 w 800100"/>
              <a:gd name="connsiteY73" fmla="*/ 507683 h 685800"/>
              <a:gd name="connsiteX74" fmla="*/ 96203 w 800100"/>
              <a:gd name="connsiteY74" fmla="*/ 352425 h 685800"/>
              <a:gd name="connsiteX75" fmla="*/ 96203 w 800100"/>
              <a:gd name="connsiteY75" fmla="*/ 335280 h 685800"/>
              <a:gd name="connsiteX76" fmla="*/ 134303 w 800100"/>
              <a:gd name="connsiteY76" fmla="*/ 349568 h 685800"/>
              <a:gd name="connsiteX77" fmla="*/ 134303 w 800100"/>
              <a:gd name="connsiteY77" fmla="*/ 384810 h 685800"/>
              <a:gd name="connsiteX78" fmla="*/ 96203 w 800100"/>
              <a:gd name="connsiteY78" fmla="*/ 352425 h 685800"/>
              <a:gd name="connsiteX79" fmla="*/ 96203 w 800100"/>
              <a:gd name="connsiteY79" fmla="*/ 489585 h 685800"/>
              <a:gd name="connsiteX80" fmla="*/ 58103 w 800100"/>
              <a:gd name="connsiteY80" fmla="*/ 457200 h 685800"/>
              <a:gd name="connsiteX81" fmla="*/ 58103 w 800100"/>
              <a:gd name="connsiteY81" fmla="*/ 440055 h 685800"/>
              <a:gd name="connsiteX82" fmla="*/ 96203 w 800100"/>
              <a:gd name="connsiteY82" fmla="*/ 454343 h 685800"/>
              <a:gd name="connsiteX83" fmla="*/ 96203 w 800100"/>
              <a:gd name="connsiteY83" fmla="*/ 489585 h 685800"/>
              <a:gd name="connsiteX84" fmla="*/ 58103 w 800100"/>
              <a:gd name="connsiteY84" fmla="*/ 192405 h 685800"/>
              <a:gd name="connsiteX85" fmla="*/ 96203 w 800100"/>
              <a:gd name="connsiteY85" fmla="*/ 206693 h 685800"/>
              <a:gd name="connsiteX86" fmla="*/ 96203 w 800100"/>
              <a:gd name="connsiteY86" fmla="*/ 241935 h 685800"/>
              <a:gd name="connsiteX87" fmla="*/ 58103 w 800100"/>
              <a:gd name="connsiteY87" fmla="*/ 209550 h 685800"/>
              <a:gd name="connsiteX88" fmla="*/ 58103 w 800100"/>
              <a:gd name="connsiteY88" fmla="*/ 192405 h 685800"/>
              <a:gd name="connsiteX89" fmla="*/ 172403 w 800100"/>
              <a:gd name="connsiteY89" fmla="*/ 222885 h 685800"/>
              <a:gd name="connsiteX90" fmla="*/ 172403 w 800100"/>
              <a:gd name="connsiteY90" fmla="*/ 260985 h 685800"/>
              <a:gd name="connsiteX91" fmla="*/ 134303 w 800100"/>
              <a:gd name="connsiteY91" fmla="*/ 254318 h 685800"/>
              <a:gd name="connsiteX92" fmla="*/ 134303 w 800100"/>
              <a:gd name="connsiteY92" fmla="*/ 217170 h 685800"/>
              <a:gd name="connsiteX93" fmla="*/ 172403 w 800100"/>
              <a:gd name="connsiteY93" fmla="*/ 222885 h 685800"/>
              <a:gd name="connsiteX94" fmla="*/ 267653 w 800100"/>
              <a:gd name="connsiteY94" fmla="*/ 57150 h 685800"/>
              <a:gd name="connsiteX95" fmla="*/ 477203 w 800100"/>
              <a:gd name="connsiteY95" fmla="*/ 114300 h 685800"/>
              <a:gd name="connsiteX96" fmla="*/ 267653 w 800100"/>
              <a:gd name="connsiteY96" fmla="*/ 171450 h 685800"/>
              <a:gd name="connsiteX97" fmla="*/ 58103 w 800100"/>
              <a:gd name="connsiteY97" fmla="*/ 114300 h 685800"/>
              <a:gd name="connsiteX98" fmla="*/ 267653 w 800100"/>
              <a:gd name="connsiteY98" fmla="*/ 57150 h 685800"/>
              <a:gd name="connsiteX99" fmla="*/ 324803 w 800100"/>
              <a:gd name="connsiteY99" fmla="*/ 508635 h 685800"/>
              <a:gd name="connsiteX100" fmla="*/ 286703 w 800100"/>
              <a:gd name="connsiteY100" fmla="*/ 476250 h 685800"/>
              <a:gd name="connsiteX101" fmla="*/ 286703 w 800100"/>
              <a:gd name="connsiteY101" fmla="*/ 459105 h 685800"/>
              <a:gd name="connsiteX102" fmla="*/ 324803 w 800100"/>
              <a:gd name="connsiteY102" fmla="*/ 473393 h 685800"/>
              <a:gd name="connsiteX103" fmla="*/ 324803 w 800100"/>
              <a:gd name="connsiteY103" fmla="*/ 508635 h 685800"/>
              <a:gd name="connsiteX104" fmla="*/ 439103 w 800100"/>
              <a:gd name="connsiteY104" fmla="*/ 241935 h 685800"/>
              <a:gd name="connsiteX105" fmla="*/ 439103 w 800100"/>
              <a:gd name="connsiteY105" fmla="*/ 207645 h 685800"/>
              <a:gd name="connsiteX106" fmla="*/ 477203 w 800100"/>
              <a:gd name="connsiteY106" fmla="*/ 192405 h 685800"/>
              <a:gd name="connsiteX107" fmla="*/ 477203 w 800100"/>
              <a:gd name="connsiteY107" fmla="*/ 209550 h 685800"/>
              <a:gd name="connsiteX108" fmla="*/ 439103 w 800100"/>
              <a:gd name="connsiteY108" fmla="*/ 241935 h 685800"/>
              <a:gd name="connsiteX109" fmla="*/ 362903 w 800100"/>
              <a:gd name="connsiteY109" fmla="*/ 260033 h 685800"/>
              <a:gd name="connsiteX110" fmla="*/ 362903 w 800100"/>
              <a:gd name="connsiteY110" fmla="*/ 222885 h 685800"/>
              <a:gd name="connsiteX111" fmla="*/ 401003 w 800100"/>
              <a:gd name="connsiteY111" fmla="*/ 217170 h 685800"/>
              <a:gd name="connsiteX112" fmla="*/ 401003 w 800100"/>
              <a:gd name="connsiteY112" fmla="*/ 253365 h 685800"/>
              <a:gd name="connsiteX113" fmla="*/ 362903 w 800100"/>
              <a:gd name="connsiteY113" fmla="*/ 260033 h 685800"/>
              <a:gd name="connsiteX114" fmla="*/ 286703 w 800100"/>
              <a:gd name="connsiteY114" fmla="*/ 266700 h 685800"/>
              <a:gd name="connsiteX115" fmla="*/ 286703 w 800100"/>
              <a:gd name="connsiteY115" fmla="*/ 228600 h 685800"/>
              <a:gd name="connsiteX116" fmla="*/ 324803 w 800100"/>
              <a:gd name="connsiteY116" fmla="*/ 226695 h 685800"/>
              <a:gd name="connsiteX117" fmla="*/ 324803 w 800100"/>
              <a:gd name="connsiteY117" fmla="*/ 264795 h 685800"/>
              <a:gd name="connsiteX118" fmla="*/ 286703 w 800100"/>
              <a:gd name="connsiteY118" fmla="*/ 266700 h 685800"/>
              <a:gd name="connsiteX119" fmla="*/ 210503 w 800100"/>
              <a:gd name="connsiteY119" fmla="*/ 264795 h 685800"/>
              <a:gd name="connsiteX120" fmla="*/ 210503 w 800100"/>
              <a:gd name="connsiteY120" fmla="*/ 226695 h 685800"/>
              <a:gd name="connsiteX121" fmla="*/ 248603 w 800100"/>
              <a:gd name="connsiteY121" fmla="*/ 228600 h 685800"/>
              <a:gd name="connsiteX122" fmla="*/ 248603 w 800100"/>
              <a:gd name="connsiteY122" fmla="*/ 266700 h 685800"/>
              <a:gd name="connsiteX123" fmla="*/ 210503 w 800100"/>
              <a:gd name="connsiteY123" fmla="*/ 264795 h 685800"/>
              <a:gd name="connsiteX124" fmla="*/ 705803 w 800100"/>
              <a:gd name="connsiteY124" fmla="*/ 381000 h 685800"/>
              <a:gd name="connsiteX125" fmla="*/ 496253 w 800100"/>
              <a:gd name="connsiteY125" fmla="*/ 438150 h 685800"/>
              <a:gd name="connsiteX126" fmla="*/ 286703 w 800100"/>
              <a:gd name="connsiteY126" fmla="*/ 381000 h 685800"/>
              <a:gd name="connsiteX127" fmla="*/ 496253 w 800100"/>
              <a:gd name="connsiteY127" fmla="*/ 323850 h 685800"/>
              <a:gd name="connsiteX128" fmla="*/ 705803 w 800100"/>
              <a:gd name="connsiteY128" fmla="*/ 381000 h 685800"/>
              <a:gd name="connsiteX129" fmla="*/ 762953 w 800100"/>
              <a:gd name="connsiteY129" fmla="*/ 409575 h 685800"/>
              <a:gd name="connsiteX130" fmla="*/ 762953 w 800100"/>
              <a:gd name="connsiteY130" fmla="*/ 381000 h 685800"/>
              <a:gd name="connsiteX131" fmla="*/ 659130 w 800100"/>
              <a:gd name="connsiteY131" fmla="*/ 285750 h 685800"/>
              <a:gd name="connsiteX132" fmla="*/ 570548 w 800100"/>
              <a:gd name="connsiteY132" fmla="*/ 270510 h 685800"/>
              <a:gd name="connsiteX133" fmla="*/ 571500 w 800100"/>
              <a:gd name="connsiteY133" fmla="*/ 257175 h 685800"/>
              <a:gd name="connsiteX134" fmla="*/ 533400 w 800100"/>
              <a:gd name="connsiteY134" fmla="*/ 190500 h 685800"/>
              <a:gd name="connsiteX135" fmla="*/ 533400 w 800100"/>
              <a:gd name="connsiteY135" fmla="*/ 114300 h 685800"/>
              <a:gd name="connsiteX136" fmla="*/ 429578 w 800100"/>
              <a:gd name="connsiteY136" fmla="*/ 19050 h 685800"/>
              <a:gd name="connsiteX137" fmla="*/ 266700 w 800100"/>
              <a:gd name="connsiteY137" fmla="*/ 0 h 685800"/>
              <a:gd name="connsiteX138" fmla="*/ 0 w 800100"/>
              <a:gd name="connsiteY138" fmla="*/ 114300 h 685800"/>
              <a:gd name="connsiteX139" fmla="*/ 0 w 800100"/>
              <a:gd name="connsiteY139" fmla="*/ 209550 h 685800"/>
              <a:gd name="connsiteX140" fmla="*/ 38100 w 800100"/>
              <a:gd name="connsiteY140" fmla="*/ 276225 h 685800"/>
              <a:gd name="connsiteX141" fmla="*/ 38100 w 800100"/>
              <a:gd name="connsiteY141" fmla="*/ 294323 h 685800"/>
              <a:gd name="connsiteX142" fmla="*/ 0 w 800100"/>
              <a:gd name="connsiteY142" fmla="*/ 361950 h 685800"/>
              <a:gd name="connsiteX143" fmla="*/ 0 w 800100"/>
              <a:gd name="connsiteY143" fmla="*/ 457200 h 685800"/>
              <a:gd name="connsiteX144" fmla="*/ 103822 w 800100"/>
              <a:gd name="connsiteY144" fmla="*/ 552450 h 685800"/>
              <a:gd name="connsiteX145" fmla="*/ 266700 w 800100"/>
              <a:gd name="connsiteY145" fmla="*/ 571500 h 685800"/>
              <a:gd name="connsiteX146" fmla="*/ 370523 w 800100"/>
              <a:gd name="connsiteY146" fmla="*/ 666750 h 685800"/>
              <a:gd name="connsiteX147" fmla="*/ 533400 w 800100"/>
              <a:gd name="connsiteY147" fmla="*/ 685800 h 685800"/>
              <a:gd name="connsiteX148" fmla="*/ 800100 w 800100"/>
              <a:gd name="connsiteY148" fmla="*/ 571500 h 685800"/>
              <a:gd name="connsiteX149" fmla="*/ 800100 w 800100"/>
              <a:gd name="connsiteY149" fmla="*/ 476250 h 685800"/>
              <a:gd name="connsiteX150" fmla="*/ 762953 w 800100"/>
              <a:gd name="connsiteY150" fmla="*/ 409575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800100" h="685800">
                <a:moveTo>
                  <a:pt x="743903" y="571500"/>
                </a:moveTo>
                <a:cubicBezTo>
                  <a:pt x="743903" y="583883"/>
                  <a:pt x="729615" y="595313"/>
                  <a:pt x="705803" y="603885"/>
                </a:cubicBezTo>
                <a:lnTo>
                  <a:pt x="705803" y="569595"/>
                </a:lnTo>
                <a:cubicBezTo>
                  <a:pt x="719138" y="565785"/>
                  <a:pt x="732473" y="560070"/>
                  <a:pt x="743903" y="554355"/>
                </a:cubicBezTo>
                <a:lnTo>
                  <a:pt x="743903" y="571500"/>
                </a:lnTo>
                <a:close/>
                <a:moveTo>
                  <a:pt x="667703" y="508635"/>
                </a:moveTo>
                <a:lnTo>
                  <a:pt x="667703" y="474345"/>
                </a:lnTo>
                <a:cubicBezTo>
                  <a:pt x="681038" y="470535"/>
                  <a:pt x="694373" y="464820"/>
                  <a:pt x="705803" y="459105"/>
                </a:cubicBezTo>
                <a:lnTo>
                  <a:pt x="705803" y="476250"/>
                </a:lnTo>
                <a:cubicBezTo>
                  <a:pt x="705803" y="488633"/>
                  <a:pt x="691515" y="500063"/>
                  <a:pt x="667703" y="508635"/>
                </a:cubicBezTo>
                <a:close/>
                <a:moveTo>
                  <a:pt x="667703" y="615315"/>
                </a:moveTo>
                <a:cubicBezTo>
                  <a:pt x="656273" y="618173"/>
                  <a:pt x="642938" y="620078"/>
                  <a:pt x="629603" y="621983"/>
                </a:cubicBezTo>
                <a:lnTo>
                  <a:pt x="629603" y="584835"/>
                </a:lnTo>
                <a:cubicBezTo>
                  <a:pt x="641985" y="582930"/>
                  <a:pt x="655320" y="581025"/>
                  <a:pt x="667703" y="579120"/>
                </a:cubicBezTo>
                <a:lnTo>
                  <a:pt x="667703" y="615315"/>
                </a:lnTo>
                <a:close/>
                <a:moveTo>
                  <a:pt x="591503" y="489585"/>
                </a:moveTo>
                <a:cubicBezTo>
                  <a:pt x="603885" y="487680"/>
                  <a:pt x="617220" y="485775"/>
                  <a:pt x="629603" y="483870"/>
                </a:cubicBezTo>
                <a:lnTo>
                  <a:pt x="629603" y="520065"/>
                </a:lnTo>
                <a:cubicBezTo>
                  <a:pt x="618173" y="522923"/>
                  <a:pt x="604838" y="524828"/>
                  <a:pt x="591503" y="526733"/>
                </a:cubicBezTo>
                <a:lnTo>
                  <a:pt x="591503" y="489585"/>
                </a:lnTo>
                <a:close/>
                <a:moveTo>
                  <a:pt x="591503" y="626745"/>
                </a:moveTo>
                <a:cubicBezTo>
                  <a:pt x="579120" y="627698"/>
                  <a:pt x="566738" y="628650"/>
                  <a:pt x="553403" y="628650"/>
                </a:cubicBezTo>
                <a:lnTo>
                  <a:pt x="553403" y="590550"/>
                </a:lnTo>
                <a:cubicBezTo>
                  <a:pt x="564833" y="590550"/>
                  <a:pt x="578168" y="589598"/>
                  <a:pt x="591503" y="588645"/>
                </a:cubicBezTo>
                <a:lnTo>
                  <a:pt x="591503" y="626745"/>
                </a:lnTo>
                <a:close/>
                <a:moveTo>
                  <a:pt x="515303" y="533400"/>
                </a:moveTo>
                <a:lnTo>
                  <a:pt x="515303" y="495300"/>
                </a:lnTo>
                <a:cubicBezTo>
                  <a:pt x="526733" y="495300"/>
                  <a:pt x="540068" y="494348"/>
                  <a:pt x="553403" y="493395"/>
                </a:cubicBezTo>
                <a:lnTo>
                  <a:pt x="553403" y="531495"/>
                </a:lnTo>
                <a:cubicBezTo>
                  <a:pt x="541020" y="532448"/>
                  <a:pt x="528638" y="532448"/>
                  <a:pt x="515303" y="533400"/>
                </a:cubicBezTo>
                <a:close/>
                <a:moveTo>
                  <a:pt x="515303" y="628650"/>
                </a:moveTo>
                <a:cubicBezTo>
                  <a:pt x="501968" y="628650"/>
                  <a:pt x="489585" y="627698"/>
                  <a:pt x="477203" y="626745"/>
                </a:cubicBezTo>
                <a:lnTo>
                  <a:pt x="477203" y="590550"/>
                </a:lnTo>
                <a:cubicBezTo>
                  <a:pt x="483870" y="590550"/>
                  <a:pt x="489585" y="590550"/>
                  <a:pt x="496253" y="590550"/>
                </a:cubicBezTo>
                <a:cubicBezTo>
                  <a:pt x="501968" y="590550"/>
                  <a:pt x="508635" y="590550"/>
                  <a:pt x="515303" y="590550"/>
                </a:cubicBezTo>
                <a:lnTo>
                  <a:pt x="515303" y="628650"/>
                </a:lnTo>
                <a:close/>
                <a:moveTo>
                  <a:pt x="439103" y="493395"/>
                </a:moveTo>
                <a:cubicBezTo>
                  <a:pt x="451485" y="494348"/>
                  <a:pt x="463868" y="495300"/>
                  <a:pt x="477203" y="495300"/>
                </a:cubicBezTo>
                <a:lnTo>
                  <a:pt x="477203" y="533400"/>
                </a:lnTo>
                <a:cubicBezTo>
                  <a:pt x="463868" y="533400"/>
                  <a:pt x="451485" y="532448"/>
                  <a:pt x="439103" y="531495"/>
                </a:cubicBezTo>
                <a:lnTo>
                  <a:pt x="439103" y="493395"/>
                </a:lnTo>
                <a:close/>
                <a:moveTo>
                  <a:pt x="439103" y="621983"/>
                </a:moveTo>
                <a:cubicBezTo>
                  <a:pt x="425768" y="620078"/>
                  <a:pt x="412433" y="618173"/>
                  <a:pt x="401003" y="615315"/>
                </a:cubicBezTo>
                <a:lnTo>
                  <a:pt x="401003" y="584835"/>
                </a:lnTo>
                <a:cubicBezTo>
                  <a:pt x="413385" y="586740"/>
                  <a:pt x="425768" y="587693"/>
                  <a:pt x="439103" y="588645"/>
                </a:cubicBezTo>
                <a:lnTo>
                  <a:pt x="439103" y="621983"/>
                </a:lnTo>
                <a:close/>
                <a:moveTo>
                  <a:pt x="362903" y="520065"/>
                </a:moveTo>
                <a:lnTo>
                  <a:pt x="362903" y="482918"/>
                </a:lnTo>
                <a:cubicBezTo>
                  <a:pt x="375285" y="484823"/>
                  <a:pt x="387668" y="487680"/>
                  <a:pt x="401003" y="488633"/>
                </a:cubicBezTo>
                <a:lnTo>
                  <a:pt x="401003" y="526733"/>
                </a:lnTo>
                <a:cubicBezTo>
                  <a:pt x="387668" y="524828"/>
                  <a:pt x="374333" y="522923"/>
                  <a:pt x="362903" y="520065"/>
                </a:cubicBezTo>
                <a:close/>
                <a:moveTo>
                  <a:pt x="362903" y="603885"/>
                </a:moveTo>
                <a:cubicBezTo>
                  <a:pt x="339090" y="594360"/>
                  <a:pt x="324803" y="582930"/>
                  <a:pt x="324803" y="571500"/>
                </a:cubicBezTo>
                <a:lnTo>
                  <a:pt x="324803" y="569595"/>
                </a:lnTo>
                <a:cubicBezTo>
                  <a:pt x="324803" y="569595"/>
                  <a:pt x="324803" y="569595"/>
                  <a:pt x="325755" y="569595"/>
                </a:cubicBezTo>
                <a:cubicBezTo>
                  <a:pt x="328613" y="570548"/>
                  <a:pt x="330518" y="571500"/>
                  <a:pt x="333375" y="571500"/>
                </a:cubicBezTo>
                <a:cubicBezTo>
                  <a:pt x="342900" y="574358"/>
                  <a:pt x="352425" y="576263"/>
                  <a:pt x="362903" y="578168"/>
                </a:cubicBezTo>
                <a:lnTo>
                  <a:pt x="362903" y="603885"/>
                </a:lnTo>
                <a:close/>
                <a:moveTo>
                  <a:pt x="210503" y="474345"/>
                </a:moveTo>
                <a:cubicBezTo>
                  <a:pt x="217170" y="474345"/>
                  <a:pt x="222885" y="475298"/>
                  <a:pt x="229553" y="475298"/>
                </a:cubicBezTo>
                <a:lnTo>
                  <a:pt x="229553" y="476250"/>
                </a:lnTo>
                <a:cubicBezTo>
                  <a:pt x="229553" y="489585"/>
                  <a:pt x="232410" y="502920"/>
                  <a:pt x="239078" y="513398"/>
                </a:cubicBezTo>
                <a:cubicBezTo>
                  <a:pt x="229553" y="513398"/>
                  <a:pt x="220028" y="512445"/>
                  <a:pt x="210503" y="511492"/>
                </a:cubicBezTo>
                <a:lnTo>
                  <a:pt x="210503" y="474345"/>
                </a:lnTo>
                <a:close/>
                <a:moveTo>
                  <a:pt x="172403" y="360045"/>
                </a:moveTo>
                <a:cubicBezTo>
                  <a:pt x="184785" y="361950"/>
                  <a:pt x="197168" y="364808"/>
                  <a:pt x="210503" y="365760"/>
                </a:cubicBezTo>
                <a:lnTo>
                  <a:pt x="210503" y="403860"/>
                </a:lnTo>
                <a:cubicBezTo>
                  <a:pt x="197168" y="401955"/>
                  <a:pt x="183833" y="400050"/>
                  <a:pt x="172403" y="397193"/>
                </a:cubicBezTo>
                <a:lnTo>
                  <a:pt x="172403" y="360045"/>
                </a:lnTo>
                <a:close/>
                <a:moveTo>
                  <a:pt x="172403" y="507683"/>
                </a:moveTo>
                <a:cubicBezTo>
                  <a:pt x="159068" y="505778"/>
                  <a:pt x="145733" y="503873"/>
                  <a:pt x="134303" y="501015"/>
                </a:cubicBezTo>
                <a:lnTo>
                  <a:pt x="134303" y="463868"/>
                </a:lnTo>
                <a:cubicBezTo>
                  <a:pt x="146685" y="465773"/>
                  <a:pt x="159068" y="468630"/>
                  <a:pt x="172403" y="469583"/>
                </a:cubicBezTo>
                <a:lnTo>
                  <a:pt x="172403" y="507683"/>
                </a:lnTo>
                <a:close/>
                <a:moveTo>
                  <a:pt x="96203" y="352425"/>
                </a:moveTo>
                <a:lnTo>
                  <a:pt x="96203" y="335280"/>
                </a:lnTo>
                <a:cubicBezTo>
                  <a:pt x="107633" y="340995"/>
                  <a:pt x="120015" y="345758"/>
                  <a:pt x="134303" y="349568"/>
                </a:cubicBezTo>
                <a:lnTo>
                  <a:pt x="134303" y="384810"/>
                </a:lnTo>
                <a:cubicBezTo>
                  <a:pt x="110490" y="376238"/>
                  <a:pt x="96203" y="364808"/>
                  <a:pt x="96203" y="352425"/>
                </a:cubicBezTo>
                <a:close/>
                <a:moveTo>
                  <a:pt x="96203" y="489585"/>
                </a:moveTo>
                <a:cubicBezTo>
                  <a:pt x="72390" y="480060"/>
                  <a:pt x="58103" y="468630"/>
                  <a:pt x="58103" y="457200"/>
                </a:cubicBezTo>
                <a:lnTo>
                  <a:pt x="58103" y="440055"/>
                </a:lnTo>
                <a:cubicBezTo>
                  <a:pt x="69533" y="445770"/>
                  <a:pt x="81915" y="450533"/>
                  <a:pt x="96203" y="454343"/>
                </a:cubicBezTo>
                <a:lnTo>
                  <a:pt x="96203" y="489585"/>
                </a:lnTo>
                <a:close/>
                <a:moveTo>
                  <a:pt x="58103" y="192405"/>
                </a:moveTo>
                <a:cubicBezTo>
                  <a:pt x="69533" y="198120"/>
                  <a:pt x="81915" y="202883"/>
                  <a:pt x="96203" y="206693"/>
                </a:cubicBezTo>
                <a:lnTo>
                  <a:pt x="96203" y="241935"/>
                </a:lnTo>
                <a:cubicBezTo>
                  <a:pt x="72390" y="232410"/>
                  <a:pt x="58103" y="220980"/>
                  <a:pt x="58103" y="209550"/>
                </a:cubicBezTo>
                <a:lnTo>
                  <a:pt x="58103" y="192405"/>
                </a:lnTo>
                <a:close/>
                <a:moveTo>
                  <a:pt x="172403" y="222885"/>
                </a:moveTo>
                <a:lnTo>
                  <a:pt x="172403" y="260985"/>
                </a:lnTo>
                <a:cubicBezTo>
                  <a:pt x="159068" y="259080"/>
                  <a:pt x="145733" y="257175"/>
                  <a:pt x="134303" y="254318"/>
                </a:cubicBezTo>
                <a:lnTo>
                  <a:pt x="134303" y="217170"/>
                </a:lnTo>
                <a:cubicBezTo>
                  <a:pt x="146685" y="219075"/>
                  <a:pt x="159068" y="220980"/>
                  <a:pt x="172403" y="222885"/>
                </a:cubicBezTo>
                <a:close/>
                <a:moveTo>
                  <a:pt x="267653" y="57150"/>
                </a:moveTo>
                <a:cubicBezTo>
                  <a:pt x="383858" y="57150"/>
                  <a:pt x="477203" y="82868"/>
                  <a:pt x="477203" y="114300"/>
                </a:cubicBezTo>
                <a:cubicBezTo>
                  <a:pt x="477203" y="145733"/>
                  <a:pt x="383858" y="171450"/>
                  <a:pt x="267653" y="171450"/>
                </a:cubicBezTo>
                <a:cubicBezTo>
                  <a:pt x="151447" y="171450"/>
                  <a:pt x="58103" y="145733"/>
                  <a:pt x="58103" y="114300"/>
                </a:cubicBezTo>
                <a:cubicBezTo>
                  <a:pt x="58103" y="82868"/>
                  <a:pt x="151447" y="57150"/>
                  <a:pt x="267653" y="57150"/>
                </a:cubicBezTo>
                <a:close/>
                <a:moveTo>
                  <a:pt x="324803" y="508635"/>
                </a:moveTo>
                <a:cubicBezTo>
                  <a:pt x="300990" y="499110"/>
                  <a:pt x="286703" y="487680"/>
                  <a:pt x="286703" y="476250"/>
                </a:cubicBezTo>
                <a:lnTo>
                  <a:pt x="286703" y="459105"/>
                </a:lnTo>
                <a:cubicBezTo>
                  <a:pt x="298133" y="464820"/>
                  <a:pt x="310515" y="469583"/>
                  <a:pt x="324803" y="473393"/>
                </a:cubicBezTo>
                <a:lnTo>
                  <a:pt x="324803" y="508635"/>
                </a:lnTo>
                <a:close/>
                <a:moveTo>
                  <a:pt x="439103" y="241935"/>
                </a:moveTo>
                <a:lnTo>
                  <a:pt x="439103" y="207645"/>
                </a:lnTo>
                <a:cubicBezTo>
                  <a:pt x="452438" y="203835"/>
                  <a:pt x="465773" y="198120"/>
                  <a:pt x="477203" y="192405"/>
                </a:cubicBezTo>
                <a:lnTo>
                  <a:pt x="477203" y="209550"/>
                </a:lnTo>
                <a:cubicBezTo>
                  <a:pt x="477203" y="221933"/>
                  <a:pt x="462915" y="233363"/>
                  <a:pt x="439103" y="241935"/>
                </a:cubicBezTo>
                <a:close/>
                <a:moveTo>
                  <a:pt x="362903" y="260033"/>
                </a:moveTo>
                <a:lnTo>
                  <a:pt x="362903" y="222885"/>
                </a:lnTo>
                <a:cubicBezTo>
                  <a:pt x="375285" y="220980"/>
                  <a:pt x="388620" y="219075"/>
                  <a:pt x="401003" y="217170"/>
                </a:cubicBezTo>
                <a:lnTo>
                  <a:pt x="401003" y="253365"/>
                </a:lnTo>
                <a:cubicBezTo>
                  <a:pt x="389573" y="256223"/>
                  <a:pt x="376238" y="258127"/>
                  <a:pt x="362903" y="260033"/>
                </a:cubicBezTo>
                <a:close/>
                <a:moveTo>
                  <a:pt x="286703" y="266700"/>
                </a:moveTo>
                <a:lnTo>
                  <a:pt x="286703" y="228600"/>
                </a:lnTo>
                <a:cubicBezTo>
                  <a:pt x="298133" y="228600"/>
                  <a:pt x="311468" y="227648"/>
                  <a:pt x="324803" y="226695"/>
                </a:cubicBezTo>
                <a:lnTo>
                  <a:pt x="324803" y="264795"/>
                </a:lnTo>
                <a:cubicBezTo>
                  <a:pt x="312420" y="265748"/>
                  <a:pt x="300038" y="265748"/>
                  <a:pt x="286703" y="266700"/>
                </a:cubicBezTo>
                <a:close/>
                <a:moveTo>
                  <a:pt x="210503" y="264795"/>
                </a:moveTo>
                <a:lnTo>
                  <a:pt x="210503" y="226695"/>
                </a:lnTo>
                <a:cubicBezTo>
                  <a:pt x="222885" y="227648"/>
                  <a:pt x="235267" y="228600"/>
                  <a:pt x="248603" y="228600"/>
                </a:cubicBezTo>
                <a:lnTo>
                  <a:pt x="248603" y="266700"/>
                </a:lnTo>
                <a:cubicBezTo>
                  <a:pt x="235267" y="265748"/>
                  <a:pt x="222885" y="265748"/>
                  <a:pt x="210503" y="264795"/>
                </a:cubicBezTo>
                <a:close/>
                <a:moveTo>
                  <a:pt x="705803" y="381000"/>
                </a:moveTo>
                <a:cubicBezTo>
                  <a:pt x="705803" y="412433"/>
                  <a:pt x="612458" y="438150"/>
                  <a:pt x="496253" y="438150"/>
                </a:cubicBezTo>
                <a:cubicBezTo>
                  <a:pt x="380048" y="438150"/>
                  <a:pt x="286703" y="412433"/>
                  <a:pt x="286703" y="381000"/>
                </a:cubicBezTo>
                <a:cubicBezTo>
                  <a:pt x="286703" y="349568"/>
                  <a:pt x="380048" y="323850"/>
                  <a:pt x="496253" y="323850"/>
                </a:cubicBezTo>
                <a:cubicBezTo>
                  <a:pt x="612458" y="323850"/>
                  <a:pt x="705803" y="349568"/>
                  <a:pt x="705803" y="381000"/>
                </a:cubicBezTo>
                <a:close/>
                <a:moveTo>
                  <a:pt x="762953" y="409575"/>
                </a:moveTo>
                <a:lnTo>
                  <a:pt x="762953" y="381000"/>
                </a:lnTo>
                <a:cubicBezTo>
                  <a:pt x="762953" y="336233"/>
                  <a:pt x="727710" y="303848"/>
                  <a:pt x="659130" y="285750"/>
                </a:cubicBezTo>
                <a:cubicBezTo>
                  <a:pt x="633413" y="279083"/>
                  <a:pt x="603885" y="273368"/>
                  <a:pt x="570548" y="270510"/>
                </a:cubicBezTo>
                <a:cubicBezTo>
                  <a:pt x="571500" y="266700"/>
                  <a:pt x="571500" y="261938"/>
                  <a:pt x="571500" y="257175"/>
                </a:cubicBezTo>
                <a:cubicBezTo>
                  <a:pt x="571500" y="230505"/>
                  <a:pt x="559118" y="207645"/>
                  <a:pt x="533400" y="190500"/>
                </a:cubicBezTo>
                <a:lnTo>
                  <a:pt x="533400" y="114300"/>
                </a:lnTo>
                <a:cubicBezTo>
                  <a:pt x="533400" y="69532"/>
                  <a:pt x="498158" y="37147"/>
                  <a:pt x="429578" y="19050"/>
                </a:cubicBezTo>
                <a:cubicBezTo>
                  <a:pt x="384810" y="6667"/>
                  <a:pt x="327660" y="0"/>
                  <a:pt x="266700" y="0"/>
                </a:cubicBezTo>
                <a:cubicBezTo>
                  <a:pt x="186690" y="0"/>
                  <a:pt x="0" y="11430"/>
                  <a:pt x="0" y="114300"/>
                </a:cubicBezTo>
                <a:lnTo>
                  <a:pt x="0" y="209550"/>
                </a:lnTo>
                <a:cubicBezTo>
                  <a:pt x="0" y="236220"/>
                  <a:pt x="12382" y="259080"/>
                  <a:pt x="38100" y="276225"/>
                </a:cubicBezTo>
                <a:lnTo>
                  <a:pt x="38100" y="294323"/>
                </a:lnTo>
                <a:cubicBezTo>
                  <a:pt x="15240" y="310515"/>
                  <a:pt x="0" y="332423"/>
                  <a:pt x="0" y="361950"/>
                </a:cubicBezTo>
                <a:lnTo>
                  <a:pt x="0" y="457200"/>
                </a:lnTo>
                <a:cubicBezTo>
                  <a:pt x="0" y="501967"/>
                  <a:pt x="35243" y="534353"/>
                  <a:pt x="103822" y="552450"/>
                </a:cubicBezTo>
                <a:cubicBezTo>
                  <a:pt x="148590" y="564833"/>
                  <a:pt x="205740" y="571500"/>
                  <a:pt x="266700" y="571500"/>
                </a:cubicBezTo>
                <a:cubicBezTo>
                  <a:pt x="266700" y="616268"/>
                  <a:pt x="301943" y="648653"/>
                  <a:pt x="370523" y="666750"/>
                </a:cubicBezTo>
                <a:cubicBezTo>
                  <a:pt x="415290" y="679133"/>
                  <a:pt x="472440" y="685800"/>
                  <a:pt x="533400" y="685800"/>
                </a:cubicBezTo>
                <a:cubicBezTo>
                  <a:pt x="613410" y="685800"/>
                  <a:pt x="800100" y="674370"/>
                  <a:pt x="800100" y="571500"/>
                </a:cubicBezTo>
                <a:lnTo>
                  <a:pt x="800100" y="476250"/>
                </a:lnTo>
                <a:cubicBezTo>
                  <a:pt x="801053" y="449580"/>
                  <a:pt x="788670" y="426720"/>
                  <a:pt x="762953" y="40957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76200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344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86294C1-FB65-4366-A83A-341A46390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6" y="4473226"/>
            <a:ext cx="6216026" cy="10966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</a:rPr>
              <a:t>MODERNIZACJA BUDYNKU ZAPLECZA SZATNIOWEGO PRZY STADIONIE MIEJSKIM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</p:txBody>
      </p:sp>
      <p:pic>
        <p:nvPicPr>
          <p:cNvPr id="9" name="Picture 9" descr="Obraz zawierający ściana, wewnątrz&#10;&#10;Opis wygenerowany przy bardzo wysokim poziomie pewności">
            <a:extLst>
              <a:ext uri="{FF2B5EF4-FFF2-40B4-BE49-F238E27FC236}">
                <a16:creationId xmlns:a16="http://schemas.microsoft.com/office/drawing/2014/main" xmlns="" id="{D515485F-703E-4801-9956-F73E4F9CB5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817" r="10291" b="-2"/>
          <a:stretch/>
        </p:blipFill>
        <p:spPr>
          <a:xfrm>
            <a:off x="739476" y="609600"/>
            <a:ext cx="1954530" cy="3635025"/>
          </a:xfrm>
          <a:custGeom>
            <a:avLst/>
            <a:gdLst>
              <a:gd name="connsiteX0" fmla="*/ 219895 w 2606040"/>
              <a:gd name="connsiteY0" fmla="*/ 0 h 3635025"/>
              <a:gd name="connsiteX1" fmla="*/ 2606040 w 2606040"/>
              <a:gd name="connsiteY1" fmla="*/ 0 h 3635025"/>
              <a:gd name="connsiteX2" fmla="*/ 2606040 w 2606040"/>
              <a:gd name="connsiteY2" fmla="*/ 3635025 h 3635025"/>
              <a:gd name="connsiteX3" fmla="*/ 0 w 2606040"/>
              <a:gd name="connsiteY3" fmla="*/ 3635025 h 3635025"/>
              <a:gd name="connsiteX4" fmla="*/ 0 w 2606040"/>
              <a:gd name="connsiteY4" fmla="*/ 1510758 h 363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6040" h="3635025">
                <a:moveTo>
                  <a:pt x="219895" y="0"/>
                </a:moveTo>
                <a:lnTo>
                  <a:pt x="2606040" y="0"/>
                </a:lnTo>
                <a:lnTo>
                  <a:pt x="2606040" y="3635025"/>
                </a:lnTo>
                <a:lnTo>
                  <a:pt x="0" y="3635025"/>
                </a:lnTo>
                <a:lnTo>
                  <a:pt x="0" y="1510758"/>
                </a:lnTo>
                <a:close/>
              </a:path>
            </a:pathLst>
          </a:custGeom>
        </p:spPr>
      </p:pic>
      <p:pic>
        <p:nvPicPr>
          <p:cNvPr id="6" name="Picture 7" descr="Obraz zawierający ściana, podłoże, wewnątrz, stół&#10;&#10;Opis wygenerowany przy bardzo wysokim poziomie pewności">
            <a:extLst>
              <a:ext uri="{FF2B5EF4-FFF2-40B4-BE49-F238E27FC236}">
                <a16:creationId xmlns:a16="http://schemas.microsoft.com/office/drawing/2014/main" xmlns="" id="{283FD901-92EF-4183-B1F8-3DE033CA6D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411" r="23697" b="-2"/>
          <a:stretch/>
        </p:blipFill>
        <p:spPr>
          <a:xfrm>
            <a:off x="2874990" y="608009"/>
            <a:ext cx="1954530" cy="3635025"/>
          </a:xfrm>
          <a:prstGeom prst="rect">
            <a:avLst/>
          </a:prstGeom>
        </p:spPr>
      </p:pic>
      <p:pic>
        <p:nvPicPr>
          <p:cNvPr id="3" name="Picture 3" descr="Obraz zawierający wewnątrz, podłoże, ściana, pomieszczenie&#10;&#10;Opis wygenerowany przy bardzo wysokim poziomie pewności">
            <a:extLst>
              <a:ext uri="{FF2B5EF4-FFF2-40B4-BE49-F238E27FC236}">
                <a16:creationId xmlns:a16="http://schemas.microsoft.com/office/drawing/2014/main" xmlns="" id="{D710CB3F-A3C2-4E66-8647-D211E2D385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481" r="23627" b="-2"/>
          <a:stretch/>
        </p:blipFill>
        <p:spPr>
          <a:xfrm>
            <a:off x="5000971" y="608009"/>
            <a:ext cx="1954530" cy="36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2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86294C1-FB65-4366-A83A-341A46390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5" y="5696593"/>
            <a:ext cx="7151949" cy="109665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300" b="1" dirty="0" smtClean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BUDOWA INFRASTRUKTURY POMOCNICZEJ ORAZ</a:t>
            </a:r>
            <a:r>
              <a:rPr lang="pl-PL" sz="2300" b="1" dirty="0" smtClean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 </a:t>
            </a:r>
            <a:r>
              <a:rPr lang="en-US" sz="2300" b="1" dirty="0" smtClean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ZAKUP URZĄDZEŃ NA POTRZEBY REALIZACJI ZADAŃ Z ZAKRESU REINTEGRACJI ZAWODOWEJ I SPOŁECZNEJ OSÓB ZAGROŻONYCH WYKLUCZENIEM SPOŁECZNYM PRZEZ </a:t>
            </a:r>
            <a:r>
              <a:rPr lang="pl-PL" sz="2300" b="1" dirty="0" smtClean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/>
            </a:r>
            <a:br>
              <a:rPr lang="pl-PL" sz="2300" b="1" dirty="0" smtClean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</a:br>
            <a:r>
              <a:rPr lang="en-US" sz="2300" b="1" dirty="0" smtClean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CIS "OSTOJA" W PNIEWACH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O:\Ania Skała\Realizacje 2018\cis garaż\DSC008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9" y="910354"/>
            <a:ext cx="4386893" cy="325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:\Ania Skała\Realizacje 2018\cis garaż\DSC008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919" y="910354"/>
            <a:ext cx="3889232" cy="325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90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Obraz zawierający droga, zewnętrzne, niebo, drzewo&#10;&#10;Opis wygenerowany przy bardzo wysokim poziomie pewności">
            <a:extLst>
              <a:ext uri="{FF2B5EF4-FFF2-40B4-BE49-F238E27FC236}">
                <a16:creationId xmlns:a16="http://schemas.microsoft.com/office/drawing/2014/main" xmlns="" id="{D3E50A93-EA80-4489-97F5-7E9495C05E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04" r="19941" b="-1"/>
          <a:stretch/>
        </p:blipFill>
        <p:spPr>
          <a:xfrm>
            <a:off x="20" y="10"/>
            <a:ext cx="4423481" cy="6857990"/>
          </a:xfrm>
          <a:custGeom>
            <a:avLst/>
            <a:gdLst>
              <a:gd name="connsiteX0" fmla="*/ 0 w 5898002"/>
              <a:gd name="connsiteY0" fmla="*/ 0 h 6858000"/>
              <a:gd name="connsiteX1" fmla="*/ 5898002 w 5898002"/>
              <a:gd name="connsiteY1" fmla="*/ 0 h 6858000"/>
              <a:gd name="connsiteX2" fmla="*/ 4873624 w 5898002"/>
              <a:gd name="connsiteY2" fmla="*/ 6858000 h 6858000"/>
              <a:gd name="connsiteX3" fmla="*/ 0 w 58980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8002" h="6858000">
                <a:moveTo>
                  <a:pt x="0" y="0"/>
                </a:moveTo>
                <a:lnTo>
                  <a:pt x="5898002" y="0"/>
                </a:lnTo>
                <a:lnTo>
                  <a:pt x="48736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Picture 7" descr="Obraz zawierający droga, niebo, zewnętrzne, scena&#10;&#10;Opis wygenerowany przy bardzo wysokim poziomie pewności">
            <a:extLst>
              <a:ext uri="{FF2B5EF4-FFF2-40B4-BE49-F238E27FC236}">
                <a16:creationId xmlns:a16="http://schemas.microsoft.com/office/drawing/2014/main" xmlns="" id="{867F2385-4D3D-43EE-AEA1-330ECD3091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50" r="26871" b="-1"/>
          <a:stretch/>
        </p:blipFill>
        <p:spPr>
          <a:xfrm>
            <a:off x="3659796" y="10"/>
            <a:ext cx="5484204" cy="6857990"/>
          </a:xfrm>
          <a:custGeom>
            <a:avLst/>
            <a:gdLst>
              <a:gd name="connsiteX0" fmla="*/ 1024379 w 7312272"/>
              <a:gd name="connsiteY0" fmla="*/ 0 h 6858000"/>
              <a:gd name="connsiteX1" fmla="*/ 7312272 w 7312272"/>
              <a:gd name="connsiteY1" fmla="*/ 0 h 6858000"/>
              <a:gd name="connsiteX2" fmla="*/ 7312272 w 7312272"/>
              <a:gd name="connsiteY2" fmla="*/ 6858000 h 6858000"/>
              <a:gd name="connsiteX3" fmla="*/ 0 w 73122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2272" h="6858000">
                <a:moveTo>
                  <a:pt x="1024379" y="0"/>
                </a:moveTo>
                <a:lnTo>
                  <a:pt x="7312272" y="0"/>
                </a:lnTo>
                <a:lnTo>
                  <a:pt x="731227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86294C1-FB65-4366-A83A-341A46390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516" y="4113470"/>
            <a:ext cx="6222574" cy="12434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400" b="1" dirty="0"/>
              <a:t>ROZBUDOWA DROGI GMINNEJ </a:t>
            </a:r>
            <a:br>
              <a:rPr lang="en-US" sz="2400" b="1" dirty="0"/>
            </a:br>
            <a:r>
              <a:rPr lang="en-US" sz="2400" b="1" dirty="0"/>
              <a:t>W CHEŁMNIE</a:t>
            </a:r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8307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11">
            <a:extLst>
              <a:ext uri="{FF2B5EF4-FFF2-40B4-BE49-F238E27FC236}">
                <a16:creationId xmlns:a16="http://schemas.microsoft.com/office/drawing/2014/main" xmlns="" id="{3DFBBA17-68C1-41F9-89F3-78F3F2DB97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xmlns="" id="{3054DDBF-C387-4540-A45A-F9BEB040C2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7BD859CE-CE14-4780-AE18-EAE4B3284B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F0B8A132-768E-483C-A30F-37EB64E041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xmlns="" id="{F81F31DC-17B7-43F3-B8DB-CA79E1A1EF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xmlns="" id="{66612D03-B350-4569-BA9B-D1E1F914A5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C382562E-51EA-49FC-9CA9-9E3E9FCFAE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xmlns="" id="{F202B3CB-9607-4519-9EB5-286A461D8D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xmlns="" id="{8635CEA0-18EC-41D7-BFAE-B45A7669CD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xmlns="" id="{FC79C36B-0CF0-4AA7-A3BF-42D6B93173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xmlns="" id="{1D6C24F4-F8D2-44C2-8CFA-D14C5561D7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ACC53E-D9DF-4C44-80D6-625B8F727C80}"/>
              </a:ext>
            </a:extLst>
          </p:cNvPr>
          <p:cNvSpPr txBox="1"/>
          <p:nvPr/>
        </p:nvSpPr>
        <p:spPr>
          <a:xfrm>
            <a:off x="739476" y="4721381"/>
            <a:ext cx="6216026" cy="109665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3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ZAKUP ZABUDOWANEJ NIERUCHOMOŚCI POŁOŻONEJ W MIEJSCOWOŚCI PSARSKIE </a:t>
            </a:r>
            <a:endParaRPr lang="en-US" sz="23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Skala\AppData\Local\Microsoft\Windows\Temporary Internet Files\Content.Outlook\D3M1QRHV\Psarsk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38" y="862331"/>
            <a:ext cx="6534921" cy="39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18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86294C1-FB65-4366-A83A-341A46390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6" y="4473227"/>
            <a:ext cx="6216024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</a:rPr>
              <a:t>ZAKUP NIERUCHOMOŚCI NA CELE REKREACYJNO-SPORTOWE – PARK SOKOŁA</a:t>
            </a:r>
          </a:p>
        </p:txBody>
      </p:sp>
      <p:pic>
        <p:nvPicPr>
          <p:cNvPr id="3" name="Picture 3" descr="Obraz zawierający drzewo, tekst&#10;&#10;Opis wygenerowany przy wysokim poziomie pewności">
            <a:extLst>
              <a:ext uri="{FF2B5EF4-FFF2-40B4-BE49-F238E27FC236}">
                <a16:creationId xmlns:a16="http://schemas.microsoft.com/office/drawing/2014/main" xmlns="" id="{95D557C0-FC3B-47E2-A444-25303DD632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51" b="11894"/>
          <a:stretch/>
        </p:blipFill>
        <p:spPr>
          <a:xfrm>
            <a:off x="739476" y="609600"/>
            <a:ext cx="6216024" cy="36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86294C1-FB65-4366-A83A-341A46390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15" y="4766872"/>
            <a:ext cx="7536558" cy="125669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400" b="1" dirty="0" smtClean="0">
                <a:solidFill>
                  <a:schemeClr val="accent1">
                    <a:lumMod val="75000"/>
                  </a:schemeClr>
                </a:solidFill>
              </a:rPr>
              <a:t>PRZEBUDOWA ULICY </a:t>
            </a:r>
            <a:r>
              <a:rPr lang="pl-PL" sz="3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3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400" b="1" dirty="0" smtClean="0">
                <a:solidFill>
                  <a:schemeClr val="accent1">
                    <a:lumMod val="75000"/>
                  </a:schemeClr>
                </a:solidFill>
              </a:rPr>
              <a:t>KS. M.MACIEJEWSKIEGO </a:t>
            </a:r>
            <a:br>
              <a:rPr lang="en-US" sz="3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400" b="1" dirty="0" smtClean="0">
                <a:solidFill>
                  <a:schemeClr val="accent1">
                    <a:lumMod val="75000"/>
                  </a:schemeClr>
                </a:solidFill>
              </a:rPr>
              <a:t>WRAZ Z ODWODNIENIEM</a:t>
            </a:r>
            <a:br>
              <a:rPr lang="en-US" sz="34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3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7" descr="Obraz zawierający drzewo, zewnętrzne, podłoże&#10;&#10;Opis wygenerowany przy bardzo wysokim poziomie pewności">
            <a:extLst>
              <a:ext uri="{FF2B5EF4-FFF2-40B4-BE49-F238E27FC236}">
                <a16:creationId xmlns:a16="http://schemas.microsoft.com/office/drawing/2014/main" xmlns="" id="{4AC20A4F-0929-4C67-B494-A3A6017BAF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77" r="23606" b="1"/>
          <a:stretch/>
        </p:blipFill>
        <p:spPr>
          <a:xfrm>
            <a:off x="20" y="3"/>
            <a:ext cx="4537690" cy="4091667"/>
          </a:xfrm>
          <a:prstGeom prst="rect">
            <a:avLst/>
          </a:prstGeom>
        </p:spPr>
      </p:pic>
      <p:pic>
        <p:nvPicPr>
          <p:cNvPr id="3" name="Picture 3" descr="Obraz zawierający drzewo, zewnętrzne, podłoże, niebo&#10;&#10;Opis wygenerowany przy bardzo wysokim poziomie pewności">
            <a:extLst>
              <a:ext uri="{FF2B5EF4-FFF2-40B4-BE49-F238E27FC236}">
                <a16:creationId xmlns:a16="http://schemas.microsoft.com/office/drawing/2014/main" xmlns="" id="{369D396E-405F-4592-BF6A-A0461F9C14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756" b="16583"/>
          <a:stretch/>
        </p:blipFill>
        <p:spPr>
          <a:xfrm>
            <a:off x="4606289" y="-683"/>
            <a:ext cx="4537710" cy="409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05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10">
            <a:extLst>
              <a:ext uri="{FF2B5EF4-FFF2-40B4-BE49-F238E27FC236}">
                <a16:creationId xmlns:a16="http://schemas.microsoft.com/office/drawing/2014/main" xmlns="" id="{A5AFB369-4673-4727-A7CD-D86AFE0AE0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xmlns="" id="{50709826-4D6B-4A97-8DB3-5DA1666262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47263F58-6EE6-45B3-9BF2-C0BD5D30A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5197CE03-EB81-4718-BEA1-C2D488961E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xmlns="" id="{A3451629-72D6-4E33-A99A-40FAF7445D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xmlns="" id="{E04F0FD4-BCD5-4435-A6B5-A2E69303B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DE110F09-1C81-4E73-B5E9-D857CD879F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xmlns="" id="{273A9C01-06BD-4E8E-8BBF-2E2A9ECF49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xmlns="" id="{B206C9B2-27BE-4B6F-A4D0-485FBBEB58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xmlns="" id="{2E7D673E-0C5C-4F2B-B46E-3E9286B9E8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xmlns="" id="{F0F78B34-9B26-4CA9-B8F0-B9638730F9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9F73141-D3A6-47A5-B703-C5FDED97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6" y="4805000"/>
            <a:ext cx="6807885" cy="109664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>
                <a:latin typeface="+mn-lt"/>
              </a:rPr>
              <a:t>LUBOCZEŚNICA NA START - ZAGOSPODAROWANIE TERENU REKREACYJNEGO WOKÓŁ ŚWIETLICY WIEJSKIEJ W LUBOCZEŚNICY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6" name="Obraz 5" descr="Obraz zawierający drzewo, zewnętrzne, podłoże, płot&#10;&#10;Opis wygenerowany automatycznie">
            <a:extLst>
              <a:ext uri="{FF2B5EF4-FFF2-40B4-BE49-F238E27FC236}">
                <a16:creationId xmlns:a16="http://schemas.microsoft.com/office/drawing/2014/main" xmlns="" id="{0A752BBD-BE47-4B7B-89F8-1DA1679F8B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" b="10769"/>
          <a:stretch/>
        </p:blipFill>
        <p:spPr>
          <a:xfrm>
            <a:off x="739476" y="528679"/>
            <a:ext cx="6216024" cy="36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1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9F73141-D3A6-47A5-B703-C5FDED97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98" y="609600"/>
            <a:ext cx="2725847" cy="1320800"/>
          </a:xfrm>
        </p:spPr>
        <p:txBody>
          <a:bodyPr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pl-PL" sz="2700" b="1" dirty="0" smtClean="0">
                <a:solidFill>
                  <a:schemeClr val="accent1">
                    <a:lumMod val="75000"/>
                  </a:schemeClr>
                </a:solidFill>
              </a:rPr>
              <a:t>PRZEBUDOWA ULICY TOPOLOWEJ W PNIEWACH</a:t>
            </a:r>
            <a:r>
              <a:rPr lang="pl-PL" sz="2000" dirty="0"/>
              <a:t/>
            </a:r>
            <a:br>
              <a:rPr lang="pl-PL" sz="2000" dirty="0"/>
            </a:br>
            <a:endParaRPr lang="pl-PL" sz="2000" dirty="0"/>
          </a:p>
        </p:txBody>
      </p:sp>
      <p:pic>
        <p:nvPicPr>
          <p:cNvPr id="5" name="Obraz 4" descr="Obraz zawierający zewnętrzne, znak, budynek, niebo&#10;&#10;Opis wygenerowany automatycznie">
            <a:extLst>
              <a:ext uri="{FF2B5EF4-FFF2-40B4-BE49-F238E27FC236}">
                <a16:creationId xmlns:a16="http://schemas.microsoft.com/office/drawing/2014/main" xmlns="" id="{F95BCD6C-FA6B-44C8-9CC8-2E00A9F82F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4" r="26232" b="-1"/>
          <a:stretch/>
        </p:blipFill>
        <p:spPr>
          <a:xfrm>
            <a:off x="3560764" y="609600"/>
            <a:ext cx="2725847" cy="2601747"/>
          </a:xfrm>
          <a:prstGeom prst="rect">
            <a:avLst/>
          </a:prstGeom>
        </p:spPr>
      </p:pic>
      <p:pic>
        <p:nvPicPr>
          <p:cNvPr id="4" name="Picture 5" descr="Obraz zawierający zewnętrzne, niebo, droga, podłoże&#10;&#10;Opis wygenerowany przy bardzo wysokim poziomie pewności">
            <a:extLst>
              <a:ext uri="{FF2B5EF4-FFF2-40B4-BE49-F238E27FC236}">
                <a16:creationId xmlns:a16="http://schemas.microsoft.com/office/drawing/2014/main" xmlns="" id="{35AD3CD9-AE8B-4A82-A3CB-BF3B67456D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46" t="9428" r="6395" b="10286"/>
          <a:stretch/>
        </p:blipFill>
        <p:spPr>
          <a:xfrm>
            <a:off x="1604878" y="3537037"/>
            <a:ext cx="3945955" cy="2511583"/>
          </a:xfrm>
          <a:prstGeom prst="rect">
            <a:avLst/>
          </a:pr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950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C12A2-B954-4BBF-AA72-D7CC7DF48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1397000"/>
            <a:ext cx="5825202" cy="2653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</a:rPr>
              <a:t>Dziękuję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</a:rPr>
              <a:t>za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</a:rPr>
              <a:t>uwagę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1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CE83800-1E6B-4A93-87D3-3D70E59B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6" y="609600"/>
            <a:ext cx="6447501" cy="1320800"/>
          </a:xfrm>
        </p:spPr>
        <p:txBody>
          <a:bodyPr rtlCol="0">
            <a:normAutofit/>
          </a:bodyPr>
          <a:lstStyle/>
          <a:p>
            <a:pPr rtl="0">
              <a:lnSpc>
                <a:spcPct val="90000"/>
              </a:lnSpc>
            </a:pP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WYKONANIE BUDŻETU 2018</a:t>
            </a:r>
            <a:r>
              <a:rPr lang="pl-PL" sz="2800" dirty="0">
                <a:latin typeface="Arial" panose="020B0604020202020204" pitchFamily="34" charset="0"/>
              </a:rPr>
              <a:t/>
            </a:r>
            <a:br>
              <a:rPr lang="pl-PL" sz="2800" dirty="0">
                <a:latin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</a:rPr>
              <a:t/>
            </a:r>
            <a:br>
              <a:rPr lang="pl-PL" sz="2800" dirty="0">
                <a:latin typeface="Arial" panose="020B0604020202020204" pitchFamily="34" charset="0"/>
              </a:rPr>
            </a:br>
            <a:endParaRPr lang="pl-PL" sz="2800" dirty="0">
              <a:latin typeface="Arial" panose="020B0604020202020204" pitchFamily="34" charset="0"/>
            </a:endParaRP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xmlns="" id="{138AFC74-2DAB-4FF2-A66B-288CACB8B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700808"/>
            <a:ext cx="7342512" cy="4716176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 rtl="0">
              <a:lnSpc>
                <a:spcPct val="90000"/>
              </a:lnSpc>
              <a:buNone/>
            </a:pPr>
            <a:endParaRPr lang="pl-PL" sz="170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3600" b="1" dirty="0"/>
              <a:t>PRZYCHODY  OGÓŁEM                  5 339 624,55 ZŁ</a:t>
            </a:r>
            <a:endParaRPr lang="pl-PL" sz="3600" b="1" dirty="0">
              <a:ea typeface="Verdana"/>
              <a:cs typeface="Verdana"/>
            </a:endParaRPr>
          </a:p>
          <a:p>
            <a:pPr marL="0" indent="0" rtl="0">
              <a:lnSpc>
                <a:spcPct val="90000"/>
              </a:lnSpc>
              <a:buNone/>
            </a:pPr>
            <a:endParaRPr lang="pl-PL" sz="2300" dirty="0"/>
          </a:p>
          <a:p>
            <a:pPr marL="0" indent="0">
              <a:lnSpc>
                <a:spcPct val="90000"/>
              </a:lnSpc>
              <a:buNone/>
            </a:pPr>
            <a:r>
              <a:rPr lang="pl-PL" sz="3300" dirty="0"/>
              <a:t>Emisja obligacji                                     </a:t>
            </a:r>
            <a:r>
              <a:rPr lang="pl-PL" sz="3300" dirty="0" smtClean="0"/>
              <a:t>  </a:t>
            </a:r>
            <a:r>
              <a:rPr lang="pl-PL" sz="3300" smtClean="0"/>
              <a:t>2 400 </a:t>
            </a:r>
            <a:r>
              <a:rPr lang="pl-PL" sz="3300" dirty="0" smtClean="0"/>
              <a:t>000,00 zł</a:t>
            </a:r>
            <a:r>
              <a:rPr lang="pl-PL" sz="3300" dirty="0"/>
              <a:t>  </a:t>
            </a:r>
            <a:endParaRPr lang="pl-PL" sz="3300" dirty="0">
              <a:ea typeface="Verdana"/>
              <a:cs typeface="Verdan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3300" dirty="0" smtClean="0"/>
              <a:t>Spłata </a:t>
            </a:r>
            <a:r>
              <a:rPr lang="pl-PL" sz="3300" dirty="0"/>
              <a:t>udzielonej pożyczki                         </a:t>
            </a:r>
            <a:r>
              <a:rPr lang="pl-PL" sz="3300" dirty="0" smtClean="0"/>
              <a:t>   58 645,00 </a:t>
            </a:r>
            <a:r>
              <a:rPr lang="pl-PL" sz="3300" dirty="0"/>
              <a:t>zł  </a:t>
            </a:r>
            <a:endParaRPr lang="pl-PL" sz="3300" dirty="0">
              <a:ea typeface="Verdana" panose="020B0604030504040204"/>
              <a:cs typeface="Verdana" panose="020B0604030504040204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3300" dirty="0">
                <a:ea typeface="Verdana" panose="020B0604030504040204"/>
                <a:cs typeface="Verdana" panose="020B0604030504040204"/>
              </a:rPr>
              <a:t>Inne źródła                                             2 880 979,55 zł</a:t>
            </a:r>
          </a:p>
          <a:p>
            <a:pPr>
              <a:lnSpc>
                <a:spcPct val="90000"/>
              </a:lnSpc>
            </a:pPr>
            <a:endParaRPr lang="pl-PL" sz="2300" dirty="0"/>
          </a:p>
          <a:p>
            <a:pPr marL="0" indent="0">
              <a:lnSpc>
                <a:spcPct val="90000"/>
              </a:lnSpc>
              <a:buNone/>
            </a:pPr>
            <a:r>
              <a:rPr lang="pl-PL" sz="3600" b="1" dirty="0"/>
              <a:t>ROZCHODY OGÓŁEM                     2 753 976,00 ZŁ</a:t>
            </a:r>
            <a:endParaRPr lang="pl-PL" sz="3600" b="1" dirty="0">
              <a:ea typeface="Verdana"/>
              <a:cs typeface="Verdana"/>
            </a:endParaRPr>
          </a:p>
          <a:p>
            <a:pPr marL="0" indent="0">
              <a:lnSpc>
                <a:spcPct val="90000"/>
              </a:lnSpc>
              <a:buNone/>
            </a:pPr>
            <a:endParaRPr lang="pl-PL" sz="2300" dirty="0"/>
          </a:p>
          <a:p>
            <a:pPr marL="0" indent="0">
              <a:lnSpc>
                <a:spcPct val="90000"/>
              </a:lnSpc>
              <a:buNone/>
            </a:pPr>
            <a:r>
              <a:rPr lang="pl-PL" sz="3300" dirty="0"/>
              <a:t>Spłata kredytów                                        519 000,00 zł  </a:t>
            </a:r>
            <a:endParaRPr lang="pl-PL" sz="3300" dirty="0">
              <a:ea typeface="Verdana"/>
              <a:cs typeface="Verdan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3300" dirty="0"/>
              <a:t>Spłata pożyczek                                          57 100,00 zł   </a:t>
            </a:r>
            <a:endParaRPr lang="pl-PL" sz="3300" dirty="0">
              <a:ea typeface="Verdana"/>
              <a:cs typeface="Verdan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3300" dirty="0">
                <a:ea typeface="Verdana"/>
                <a:cs typeface="Verdana"/>
              </a:rPr>
              <a:t>Wykup obligacji                                      2 100 000,00 zł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3300" dirty="0">
                <a:ea typeface="Verdana"/>
                <a:cs typeface="Verdana"/>
              </a:rPr>
              <a:t>Udzielone pożyczki                                      77 876,00 zł</a:t>
            </a:r>
          </a:p>
          <a:p>
            <a:pPr marL="0" indent="0">
              <a:lnSpc>
                <a:spcPct val="90000"/>
              </a:lnSpc>
              <a:buNone/>
            </a:pPr>
            <a:endParaRPr lang="pl-PL" sz="2300" dirty="0">
              <a:latin typeface="Verdana" panose="020B0604030504040204"/>
              <a:ea typeface="Verdana"/>
              <a:cs typeface="Verdana"/>
            </a:endParaRPr>
          </a:p>
          <a:p>
            <a:pPr marL="0" indent="0">
              <a:lnSpc>
                <a:spcPct val="90000"/>
              </a:lnSpc>
              <a:buNone/>
            </a:pPr>
            <a:endParaRPr lang="pl-PL" sz="3600" b="1" dirty="0">
              <a:latin typeface="Verdana" panose="020B0604030504040204"/>
              <a:ea typeface="Verdana"/>
              <a:cs typeface="Verdana"/>
            </a:endParaRPr>
          </a:p>
          <a:p>
            <a:pPr>
              <a:lnSpc>
                <a:spcPct val="90000"/>
              </a:lnSpc>
            </a:pPr>
            <a:r>
              <a:rPr lang="pl-PL" sz="700" dirty="0">
                <a:latin typeface="Arial"/>
                <a:cs typeface="Arial"/>
              </a:rPr>
              <a:t>.</a:t>
            </a:r>
          </a:p>
          <a:p>
            <a:pPr rtl="0">
              <a:lnSpc>
                <a:spcPct val="90000"/>
              </a:lnSpc>
            </a:pPr>
            <a:endParaRPr lang="pl-PL" sz="700" dirty="0">
              <a:latin typeface="Arial" panose="020B0604020202020204" pitchFamily="34" charset="0"/>
            </a:endParaRPr>
          </a:p>
        </p:txBody>
      </p:sp>
      <p:sp>
        <p:nvSpPr>
          <p:cNvPr id="10" name="Grafika 4" descr="Monety">
            <a:extLst>
              <a:ext uri="{FF2B5EF4-FFF2-40B4-BE49-F238E27FC236}">
                <a16:creationId xmlns:a16="http://schemas.microsoft.com/office/drawing/2014/main" xmlns="" id="{EC76D790-70E4-4162-A86C-F2D3CA3F8113}"/>
              </a:ext>
            </a:extLst>
          </p:cNvPr>
          <p:cNvSpPr/>
          <p:nvPr/>
        </p:nvSpPr>
        <p:spPr>
          <a:xfrm>
            <a:off x="268288" y="469404"/>
            <a:ext cx="800100" cy="685800"/>
          </a:xfrm>
          <a:custGeom>
            <a:avLst/>
            <a:gdLst>
              <a:gd name="connsiteX0" fmla="*/ 743903 w 800100"/>
              <a:gd name="connsiteY0" fmla="*/ 571500 h 685800"/>
              <a:gd name="connsiteX1" fmla="*/ 705803 w 800100"/>
              <a:gd name="connsiteY1" fmla="*/ 603885 h 685800"/>
              <a:gd name="connsiteX2" fmla="*/ 705803 w 800100"/>
              <a:gd name="connsiteY2" fmla="*/ 569595 h 685800"/>
              <a:gd name="connsiteX3" fmla="*/ 743903 w 800100"/>
              <a:gd name="connsiteY3" fmla="*/ 554355 h 685800"/>
              <a:gd name="connsiteX4" fmla="*/ 743903 w 800100"/>
              <a:gd name="connsiteY4" fmla="*/ 571500 h 685800"/>
              <a:gd name="connsiteX5" fmla="*/ 667703 w 800100"/>
              <a:gd name="connsiteY5" fmla="*/ 508635 h 685800"/>
              <a:gd name="connsiteX6" fmla="*/ 667703 w 800100"/>
              <a:gd name="connsiteY6" fmla="*/ 474345 h 685800"/>
              <a:gd name="connsiteX7" fmla="*/ 705803 w 800100"/>
              <a:gd name="connsiteY7" fmla="*/ 459105 h 685800"/>
              <a:gd name="connsiteX8" fmla="*/ 705803 w 800100"/>
              <a:gd name="connsiteY8" fmla="*/ 476250 h 685800"/>
              <a:gd name="connsiteX9" fmla="*/ 667703 w 800100"/>
              <a:gd name="connsiteY9" fmla="*/ 508635 h 685800"/>
              <a:gd name="connsiteX10" fmla="*/ 667703 w 800100"/>
              <a:gd name="connsiteY10" fmla="*/ 615315 h 685800"/>
              <a:gd name="connsiteX11" fmla="*/ 629603 w 800100"/>
              <a:gd name="connsiteY11" fmla="*/ 621983 h 685800"/>
              <a:gd name="connsiteX12" fmla="*/ 629603 w 800100"/>
              <a:gd name="connsiteY12" fmla="*/ 584835 h 685800"/>
              <a:gd name="connsiteX13" fmla="*/ 667703 w 800100"/>
              <a:gd name="connsiteY13" fmla="*/ 579120 h 685800"/>
              <a:gd name="connsiteX14" fmla="*/ 667703 w 800100"/>
              <a:gd name="connsiteY14" fmla="*/ 615315 h 685800"/>
              <a:gd name="connsiteX15" fmla="*/ 591503 w 800100"/>
              <a:gd name="connsiteY15" fmla="*/ 489585 h 685800"/>
              <a:gd name="connsiteX16" fmla="*/ 629603 w 800100"/>
              <a:gd name="connsiteY16" fmla="*/ 483870 h 685800"/>
              <a:gd name="connsiteX17" fmla="*/ 629603 w 800100"/>
              <a:gd name="connsiteY17" fmla="*/ 520065 h 685800"/>
              <a:gd name="connsiteX18" fmla="*/ 591503 w 800100"/>
              <a:gd name="connsiteY18" fmla="*/ 526733 h 685800"/>
              <a:gd name="connsiteX19" fmla="*/ 591503 w 800100"/>
              <a:gd name="connsiteY19" fmla="*/ 489585 h 685800"/>
              <a:gd name="connsiteX20" fmla="*/ 591503 w 800100"/>
              <a:gd name="connsiteY20" fmla="*/ 626745 h 685800"/>
              <a:gd name="connsiteX21" fmla="*/ 553403 w 800100"/>
              <a:gd name="connsiteY21" fmla="*/ 628650 h 685800"/>
              <a:gd name="connsiteX22" fmla="*/ 553403 w 800100"/>
              <a:gd name="connsiteY22" fmla="*/ 590550 h 685800"/>
              <a:gd name="connsiteX23" fmla="*/ 591503 w 800100"/>
              <a:gd name="connsiteY23" fmla="*/ 588645 h 685800"/>
              <a:gd name="connsiteX24" fmla="*/ 591503 w 800100"/>
              <a:gd name="connsiteY24" fmla="*/ 626745 h 685800"/>
              <a:gd name="connsiteX25" fmla="*/ 515303 w 800100"/>
              <a:gd name="connsiteY25" fmla="*/ 533400 h 685800"/>
              <a:gd name="connsiteX26" fmla="*/ 515303 w 800100"/>
              <a:gd name="connsiteY26" fmla="*/ 495300 h 685800"/>
              <a:gd name="connsiteX27" fmla="*/ 553403 w 800100"/>
              <a:gd name="connsiteY27" fmla="*/ 493395 h 685800"/>
              <a:gd name="connsiteX28" fmla="*/ 553403 w 800100"/>
              <a:gd name="connsiteY28" fmla="*/ 531495 h 685800"/>
              <a:gd name="connsiteX29" fmla="*/ 515303 w 800100"/>
              <a:gd name="connsiteY29" fmla="*/ 533400 h 685800"/>
              <a:gd name="connsiteX30" fmla="*/ 515303 w 800100"/>
              <a:gd name="connsiteY30" fmla="*/ 628650 h 685800"/>
              <a:gd name="connsiteX31" fmla="*/ 477203 w 800100"/>
              <a:gd name="connsiteY31" fmla="*/ 626745 h 685800"/>
              <a:gd name="connsiteX32" fmla="*/ 477203 w 800100"/>
              <a:gd name="connsiteY32" fmla="*/ 590550 h 685800"/>
              <a:gd name="connsiteX33" fmla="*/ 496253 w 800100"/>
              <a:gd name="connsiteY33" fmla="*/ 590550 h 685800"/>
              <a:gd name="connsiteX34" fmla="*/ 515303 w 800100"/>
              <a:gd name="connsiteY34" fmla="*/ 590550 h 685800"/>
              <a:gd name="connsiteX35" fmla="*/ 515303 w 800100"/>
              <a:gd name="connsiteY35" fmla="*/ 628650 h 685800"/>
              <a:gd name="connsiteX36" fmla="*/ 439103 w 800100"/>
              <a:gd name="connsiteY36" fmla="*/ 493395 h 685800"/>
              <a:gd name="connsiteX37" fmla="*/ 477203 w 800100"/>
              <a:gd name="connsiteY37" fmla="*/ 495300 h 685800"/>
              <a:gd name="connsiteX38" fmla="*/ 477203 w 800100"/>
              <a:gd name="connsiteY38" fmla="*/ 533400 h 685800"/>
              <a:gd name="connsiteX39" fmla="*/ 439103 w 800100"/>
              <a:gd name="connsiteY39" fmla="*/ 531495 h 685800"/>
              <a:gd name="connsiteX40" fmla="*/ 439103 w 800100"/>
              <a:gd name="connsiteY40" fmla="*/ 493395 h 685800"/>
              <a:gd name="connsiteX41" fmla="*/ 439103 w 800100"/>
              <a:gd name="connsiteY41" fmla="*/ 621983 h 685800"/>
              <a:gd name="connsiteX42" fmla="*/ 401003 w 800100"/>
              <a:gd name="connsiteY42" fmla="*/ 615315 h 685800"/>
              <a:gd name="connsiteX43" fmla="*/ 401003 w 800100"/>
              <a:gd name="connsiteY43" fmla="*/ 584835 h 685800"/>
              <a:gd name="connsiteX44" fmla="*/ 439103 w 800100"/>
              <a:gd name="connsiteY44" fmla="*/ 588645 h 685800"/>
              <a:gd name="connsiteX45" fmla="*/ 439103 w 800100"/>
              <a:gd name="connsiteY45" fmla="*/ 621983 h 685800"/>
              <a:gd name="connsiteX46" fmla="*/ 362903 w 800100"/>
              <a:gd name="connsiteY46" fmla="*/ 520065 h 685800"/>
              <a:gd name="connsiteX47" fmla="*/ 362903 w 800100"/>
              <a:gd name="connsiteY47" fmla="*/ 482918 h 685800"/>
              <a:gd name="connsiteX48" fmla="*/ 401003 w 800100"/>
              <a:gd name="connsiteY48" fmla="*/ 488633 h 685800"/>
              <a:gd name="connsiteX49" fmla="*/ 401003 w 800100"/>
              <a:gd name="connsiteY49" fmla="*/ 526733 h 685800"/>
              <a:gd name="connsiteX50" fmla="*/ 362903 w 800100"/>
              <a:gd name="connsiteY50" fmla="*/ 520065 h 685800"/>
              <a:gd name="connsiteX51" fmla="*/ 362903 w 800100"/>
              <a:gd name="connsiteY51" fmla="*/ 603885 h 685800"/>
              <a:gd name="connsiteX52" fmla="*/ 324803 w 800100"/>
              <a:gd name="connsiteY52" fmla="*/ 571500 h 685800"/>
              <a:gd name="connsiteX53" fmla="*/ 324803 w 800100"/>
              <a:gd name="connsiteY53" fmla="*/ 569595 h 685800"/>
              <a:gd name="connsiteX54" fmla="*/ 325755 w 800100"/>
              <a:gd name="connsiteY54" fmla="*/ 569595 h 685800"/>
              <a:gd name="connsiteX55" fmla="*/ 333375 w 800100"/>
              <a:gd name="connsiteY55" fmla="*/ 571500 h 685800"/>
              <a:gd name="connsiteX56" fmla="*/ 362903 w 800100"/>
              <a:gd name="connsiteY56" fmla="*/ 578168 h 685800"/>
              <a:gd name="connsiteX57" fmla="*/ 362903 w 800100"/>
              <a:gd name="connsiteY57" fmla="*/ 603885 h 685800"/>
              <a:gd name="connsiteX58" fmla="*/ 210503 w 800100"/>
              <a:gd name="connsiteY58" fmla="*/ 474345 h 685800"/>
              <a:gd name="connsiteX59" fmla="*/ 229553 w 800100"/>
              <a:gd name="connsiteY59" fmla="*/ 475298 h 685800"/>
              <a:gd name="connsiteX60" fmla="*/ 229553 w 800100"/>
              <a:gd name="connsiteY60" fmla="*/ 476250 h 685800"/>
              <a:gd name="connsiteX61" fmla="*/ 239078 w 800100"/>
              <a:gd name="connsiteY61" fmla="*/ 513398 h 685800"/>
              <a:gd name="connsiteX62" fmla="*/ 210503 w 800100"/>
              <a:gd name="connsiteY62" fmla="*/ 511492 h 685800"/>
              <a:gd name="connsiteX63" fmla="*/ 210503 w 800100"/>
              <a:gd name="connsiteY63" fmla="*/ 474345 h 685800"/>
              <a:gd name="connsiteX64" fmla="*/ 172403 w 800100"/>
              <a:gd name="connsiteY64" fmla="*/ 360045 h 685800"/>
              <a:gd name="connsiteX65" fmla="*/ 210503 w 800100"/>
              <a:gd name="connsiteY65" fmla="*/ 365760 h 685800"/>
              <a:gd name="connsiteX66" fmla="*/ 210503 w 800100"/>
              <a:gd name="connsiteY66" fmla="*/ 403860 h 685800"/>
              <a:gd name="connsiteX67" fmla="*/ 172403 w 800100"/>
              <a:gd name="connsiteY67" fmla="*/ 397193 h 685800"/>
              <a:gd name="connsiteX68" fmla="*/ 172403 w 800100"/>
              <a:gd name="connsiteY68" fmla="*/ 360045 h 685800"/>
              <a:gd name="connsiteX69" fmla="*/ 172403 w 800100"/>
              <a:gd name="connsiteY69" fmla="*/ 507683 h 685800"/>
              <a:gd name="connsiteX70" fmla="*/ 134303 w 800100"/>
              <a:gd name="connsiteY70" fmla="*/ 501015 h 685800"/>
              <a:gd name="connsiteX71" fmla="*/ 134303 w 800100"/>
              <a:gd name="connsiteY71" fmla="*/ 463868 h 685800"/>
              <a:gd name="connsiteX72" fmla="*/ 172403 w 800100"/>
              <a:gd name="connsiteY72" fmla="*/ 469583 h 685800"/>
              <a:gd name="connsiteX73" fmla="*/ 172403 w 800100"/>
              <a:gd name="connsiteY73" fmla="*/ 507683 h 685800"/>
              <a:gd name="connsiteX74" fmla="*/ 96203 w 800100"/>
              <a:gd name="connsiteY74" fmla="*/ 352425 h 685800"/>
              <a:gd name="connsiteX75" fmla="*/ 96203 w 800100"/>
              <a:gd name="connsiteY75" fmla="*/ 335280 h 685800"/>
              <a:gd name="connsiteX76" fmla="*/ 134303 w 800100"/>
              <a:gd name="connsiteY76" fmla="*/ 349568 h 685800"/>
              <a:gd name="connsiteX77" fmla="*/ 134303 w 800100"/>
              <a:gd name="connsiteY77" fmla="*/ 384810 h 685800"/>
              <a:gd name="connsiteX78" fmla="*/ 96203 w 800100"/>
              <a:gd name="connsiteY78" fmla="*/ 352425 h 685800"/>
              <a:gd name="connsiteX79" fmla="*/ 96203 w 800100"/>
              <a:gd name="connsiteY79" fmla="*/ 489585 h 685800"/>
              <a:gd name="connsiteX80" fmla="*/ 58103 w 800100"/>
              <a:gd name="connsiteY80" fmla="*/ 457200 h 685800"/>
              <a:gd name="connsiteX81" fmla="*/ 58103 w 800100"/>
              <a:gd name="connsiteY81" fmla="*/ 440055 h 685800"/>
              <a:gd name="connsiteX82" fmla="*/ 96203 w 800100"/>
              <a:gd name="connsiteY82" fmla="*/ 454343 h 685800"/>
              <a:gd name="connsiteX83" fmla="*/ 96203 w 800100"/>
              <a:gd name="connsiteY83" fmla="*/ 489585 h 685800"/>
              <a:gd name="connsiteX84" fmla="*/ 58103 w 800100"/>
              <a:gd name="connsiteY84" fmla="*/ 192405 h 685800"/>
              <a:gd name="connsiteX85" fmla="*/ 96203 w 800100"/>
              <a:gd name="connsiteY85" fmla="*/ 206693 h 685800"/>
              <a:gd name="connsiteX86" fmla="*/ 96203 w 800100"/>
              <a:gd name="connsiteY86" fmla="*/ 241935 h 685800"/>
              <a:gd name="connsiteX87" fmla="*/ 58103 w 800100"/>
              <a:gd name="connsiteY87" fmla="*/ 209550 h 685800"/>
              <a:gd name="connsiteX88" fmla="*/ 58103 w 800100"/>
              <a:gd name="connsiteY88" fmla="*/ 192405 h 685800"/>
              <a:gd name="connsiteX89" fmla="*/ 172403 w 800100"/>
              <a:gd name="connsiteY89" fmla="*/ 222885 h 685800"/>
              <a:gd name="connsiteX90" fmla="*/ 172403 w 800100"/>
              <a:gd name="connsiteY90" fmla="*/ 260985 h 685800"/>
              <a:gd name="connsiteX91" fmla="*/ 134303 w 800100"/>
              <a:gd name="connsiteY91" fmla="*/ 254318 h 685800"/>
              <a:gd name="connsiteX92" fmla="*/ 134303 w 800100"/>
              <a:gd name="connsiteY92" fmla="*/ 217170 h 685800"/>
              <a:gd name="connsiteX93" fmla="*/ 172403 w 800100"/>
              <a:gd name="connsiteY93" fmla="*/ 222885 h 685800"/>
              <a:gd name="connsiteX94" fmla="*/ 267653 w 800100"/>
              <a:gd name="connsiteY94" fmla="*/ 57150 h 685800"/>
              <a:gd name="connsiteX95" fmla="*/ 477203 w 800100"/>
              <a:gd name="connsiteY95" fmla="*/ 114300 h 685800"/>
              <a:gd name="connsiteX96" fmla="*/ 267653 w 800100"/>
              <a:gd name="connsiteY96" fmla="*/ 171450 h 685800"/>
              <a:gd name="connsiteX97" fmla="*/ 58103 w 800100"/>
              <a:gd name="connsiteY97" fmla="*/ 114300 h 685800"/>
              <a:gd name="connsiteX98" fmla="*/ 267653 w 800100"/>
              <a:gd name="connsiteY98" fmla="*/ 57150 h 685800"/>
              <a:gd name="connsiteX99" fmla="*/ 324803 w 800100"/>
              <a:gd name="connsiteY99" fmla="*/ 508635 h 685800"/>
              <a:gd name="connsiteX100" fmla="*/ 286703 w 800100"/>
              <a:gd name="connsiteY100" fmla="*/ 476250 h 685800"/>
              <a:gd name="connsiteX101" fmla="*/ 286703 w 800100"/>
              <a:gd name="connsiteY101" fmla="*/ 459105 h 685800"/>
              <a:gd name="connsiteX102" fmla="*/ 324803 w 800100"/>
              <a:gd name="connsiteY102" fmla="*/ 473393 h 685800"/>
              <a:gd name="connsiteX103" fmla="*/ 324803 w 800100"/>
              <a:gd name="connsiteY103" fmla="*/ 508635 h 685800"/>
              <a:gd name="connsiteX104" fmla="*/ 439103 w 800100"/>
              <a:gd name="connsiteY104" fmla="*/ 241935 h 685800"/>
              <a:gd name="connsiteX105" fmla="*/ 439103 w 800100"/>
              <a:gd name="connsiteY105" fmla="*/ 207645 h 685800"/>
              <a:gd name="connsiteX106" fmla="*/ 477203 w 800100"/>
              <a:gd name="connsiteY106" fmla="*/ 192405 h 685800"/>
              <a:gd name="connsiteX107" fmla="*/ 477203 w 800100"/>
              <a:gd name="connsiteY107" fmla="*/ 209550 h 685800"/>
              <a:gd name="connsiteX108" fmla="*/ 439103 w 800100"/>
              <a:gd name="connsiteY108" fmla="*/ 241935 h 685800"/>
              <a:gd name="connsiteX109" fmla="*/ 362903 w 800100"/>
              <a:gd name="connsiteY109" fmla="*/ 260033 h 685800"/>
              <a:gd name="connsiteX110" fmla="*/ 362903 w 800100"/>
              <a:gd name="connsiteY110" fmla="*/ 222885 h 685800"/>
              <a:gd name="connsiteX111" fmla="*/ 401003 w 800100"/>
              <a:gd name="connsiteY111" fmla="*/ 217170 h 685800"/>
              <a:gd name="connsiteX112" fmla="*/ 401003 w 800100"/>
              <a:gd name="connsiteY112" fmla="*/ 253365 h 685800"/>
              <a:gd name="connsiteX113" fmla="*/ 362903 w 800100"/>
              <a:gd name="connsiteY113" fmla="*/ 260033 h 685800"/>
              <a:gd name="connsiteX114" fmla="*/ 286703 w 800100"/>
              <a:gd name="connsiteY114" fmla="*/ 266700 h 685800"/>
              <a:gd name="connsiteX115" fmla="*/ 286703 w 800100"/>
              <a:gd name="connsiteY115" fmla="*/ 228600 h 685800"/>
              <a:gd name="connsiteX116" fmla="*/ 324803 w 800100"/>
              <a:gd name="connsiteY116" fmla="*/ 226695 h 685800"/>
              <a:gd name="connsiteX117" fmla="*/ 324803 w 800100"/>
              <a:gd name="connsiteY117" fmla="*/ 264795 h 685800"/>
              <a:gd name="connsiteX118" fmla="*/ 286703 w 800100"/>
              <a:gd name="connsiteY118" fmla="*/ 266700 h 685800"/>
              <a:gd name="connsiteX119" fmla="*/ 210503 w 800100"/>
              <a:gd name="connsiteY119" fmla="*/ 264795 h 685800"/>
              <a:gd name="connsiteX120" fmla="*/ 210503 w 800100"/>
              <a:gd name="connsiteY120" fmla="*/ 226695 h 685800"/>
              <a:gd name="connsiteX121" fmla="*/ 248603 w 800100"/>
              <a:gd name="connsiteY121" fmla="*/ 228600 h 685800"/>
              <a:gd name="connsiteX122" fmla="*/ 248603 w 800100"/>
              <a:gd name="connsiteY122" fmla="*/ 266700 h 685800"/>
              <a:gd name="connsiteX123" fmla="*/ 210503 w 800100"/>
              <a:gd name="connsiteY123" fmla="*/ 264795 h 685800"/>
              <a:gd name="connsiteX124" fmla="*/ 705803 w 800100"/>
              <a:gd name="connsiteY124" fmla="*/ 381000 h 685800"/>
              <a:gd name="connsiteX125" fmla="*/ 496253 w 800100"/>
              <a:gd name="connsiteY125" fmla="*/ 438150 h 685800"/>
              <a:gd name="connsiteX126" fmla="*/ 286703 w 800100"/>
              <a:gd name="connsiteY126" fmla="*/ 381000 h 685800"/>
              <a:gd name="connsiteX127" fmla="*/ 496253 w 800100"/>
              <a:gd name="connsiteY127" fmla="*/ 323850 h 685800"/>
              <a:gd name="connsiteX128" fmla="*/ 705803 w 800100"/>
              <a:gd name="connsiteY128" fmla="*/ 381000 h 685800"/>
              <a:gd name="connsiteX129" fmla="*/ 762953 w 800100"/>
              <a:gd name="connsiteY129" fmla="*/ 409575 h 685800"/>
              <a:gd name="connsiteX130" fmla="*/ 762953 w 800100"/>
              <a:gd name="connsiteY130" fmla="*/ 381000 h 685800"/>
              <a:gd name="connsiteX131" fmla="*/ 659130 w 800100"/>
              <a:gd name="connsiteY131" fmla="*/ 285750 h 685800"/>
              <a:gd name="connsiteX132" fmla="*/ 570548 w 800100"/>
              <a:gd name="connsiteY132" fmla="*/ 270510 h 685800"/>
              <a:gd name="connsiteX133" fmla="*/ 571500 w 800100"/>
              <a:gd name="connsiteY133" fmla="*/ 257175 h 685800"/>
              <a:gd name="connsiteX134" fmla="*/ 533400 w 800100"/>
              <a:gd name="connsiteY134" fmla="*/ 190500 h 685800"/>
              <a:gd name="connsiteX135" fmla="*/ 533400 w 800100"/>
              <a:gd name="connsiteY135" fmla="*/ 114300 h 685800"/>
              <a:gd name="connsiteX136" fmla="*/ 429578 w 800100"/>
              <a:gd name="connsiteY136" fmla="*/ 19050 h 685800"/>
              <a:gd name="connsiteX137" fmla="*/ 266700 w 800100"/>
              <a:gd name="connsiteY137" fmla="*/ 0 h 685800"/>
              <a:gd name="connsiteX138" fmla="*/ 0 w 800100"/>
              <a:gd name="connsiteY138" fmla="*/ 114300 h 685800"/>
              <a:gd name="connsiteX139" fmla="*/ 0 w 800100"/>
              <a:gd name="connsiteY139" fmla="*/ 209550 h 685800"/>
              <a:gd name="connsiteX140" fmla="*/ 38100 w 800100"/>
              <a:gd name="connsiteY140" fmla="*/ 276225 h 685800"/>
              <a:gd name="connsiteX141" fmla="*/ 38100 w 800100"/>
              <a:gd name="connsiteY141" fmla="*/ 294323 h 685800"/>
              <a:gd name="connsiteX142" fmla="*/ 0 w 800100"/>
              <a:gd name="connsiteY142" fmla="*/ 361950 h 685800"/>
              <a:gd name="connsiteX143" fmla="*/ 0 w 800100"/>
              <a:gd name="connsiteY143" fmla="*/ 457200 h 685800"/>
              <a:gd name="connsiteX144" fmla="*/ 103822 w 800100"/>
              <a:gd name="connsiteY144" fmla="*/ 552450 h 685800"/>
              <a:gd name="connsiteX145" fmla="*/ 266700 w 800100"/>
              <a:gd name="connsiteY145" fmla="*/ 571500 h 685800"/>
              <a:gd name="connsiteX146" fmla="*/ 370523 w 800100"/>
              <a:gd name="connsiteY146" fmla="*/ 666750 h 685800"/>
              <a:gd name="connsiteX147" fmla="*/ 533400 w 800100"/>
              <a:gd name="connsiteY147" fmla="*/ 685800 h 685800"/>
              <a:gd name="connsiteX148" fmla="*/ 800100 w 800100"/>
              <a:gd name="connsiteY148" fmla="*/ 571500 h 685800"/>
              <a:gd name="connsiteX149" fmla="*/ 800100 w 800100"/>
              <a:gd name="connsiteY149" fmla="*/ 476250 h 685800"/>
              <a:gd name="connsiteX150" fmla="*/ 762953 w 800100"/>
              <a:gd name="connsiteY150" fmla="*/ 409575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800100" h="685800">
                <a:moveTo>
                  <a:pt x="743903" y="571500"/>
                </a:moveTo>
                <a:cubicBezTo>
                  <a:pt x="743903" y="583883"/>
                  <a:pt x="729615" y="595313"/>
                  <a:pt x="705803" y="603885"/>
                </a:cubicBezTo>
                <a:lnTo>
                  <a:pt x="705803" y="569595"/>
                </a:lnTo>
                <a:cubicBezTo>
                  <a:pt x="719138" y="565785"/>
                  <a:pt x="732473" y="560070"/>
                  <a:pt x="743903" y="554355"/>
                </a:cubicBezTo>
                <a:lnTo>
                  <a:pt x="743903" y="571500"/>
                </a:lnTo>
                <a:close/>
                <a:moveTo>
                  <a:pt x="667703" y="508635"/>
                </a:moveTo>
                <a:lnTo>
                  <a:pt x="667703" y="474345"/>
                </a:lnTo>
                <a:cubicBezTo>
                  <a:pt x="681038" y="470535"/>
                  <a:pt x="694373" y="464820"/>
                  <a:pt x="705803" y="459105"/>
                </a:cubicBezTo>
                <a:lnTo>
                  <a:pt x="705803" y="476250"/>
                </a:lnTo>
                <a:cubicBezTo>
                  <a:pt x="705803" y="488633"/>
                  <a:pt x="691515" y="500063"/>
                  <a:pt x="667703" y="508635"/>
                </a:cubicBezTo>
                <a:close/>
                <a:moveTo>
                  <a:pt x="667703" y="615315"/>
                </a:moveTo>
                <a:cubicBezTo>
                  <a:pt x="656273" y="618173"/>
                  <a:pt x="642938" y="620078"/>
                  <a:pt x="629603" y="621983"/>
                </a:cubicBezTo>
                <a:lnTo>
                  <a:pt x="629603" y="584835"/>
                </a:lnTo>
                <a:cubicBezTo>
                  <a:pt x="641985" y="582930"/>
                  <a:pt x="655320" y="581025"/>
                  <a:pt x="667703" y="579120"/>
                </a:cubicBezTo>
                <a:lnTo>
                  <a:pt x="667703" y="615315"/>
                </a:lnTo>
                <a:close/>
                <a:moveTo>
                  <a:pt x="591503" y="489585"/>
                </a:moveTo>
                <a:cubicBezTo>
                  <a:pt x="603885" y="487680"/>
                  <a:pt x="617220" y="485775"/>
                  <a:pt x="629603" y="483870"/>
                </a:cubicBezTo>
                <a:lnTo>
                  <a:pt x="629603" y="520065"/>
                </a:lnTo>
                <a:cubicBezTo>
                  <a:pt x="618173" y="522923"/>
                  <a:pt x="604838" y="524828"/>
                  <a:pt x="591503" y="526733"/>
                </a:cubicBezTo>
                <a:lnTo>
                  <a:pt x="591503" y="489585"/>
                </a:lnTo>
                <a:close/>
                <a:moveTo>
                  <a:pt x="591503" y="626745"/>
                </a:moveTo>
                <a:cubicBezTo>
                  <a:pt x="579120" y="627698"/>
                  <a:pt x="566738" y="628650"/>
                  <a:pt x="553403" y="628650"/>
                </a:cubicBezTo>
                <a:lnTo>
                  <a:pt x="553403" y="590550"/>
                </a:lnTo>
                <a:cubicBezTo>
                  <a:pt x="564833" y="590550"/>
                  <a:pt x="578168" y="589598"/>
                  <a:pt x="591503" y="588645"/>
                </a:cubicBezTo>
                <a:lnTo>
                  <a:pt x="591503" y="626745"/>
                </a:lnTo>
                <a:close/>
                <a:moveTo>
                  <a:pt x="515303" y="533400"/>
                </a:moveTo>
                <a:lnTo>
                  <a:pt x="515303" y="495300"/>
                </a:lnTo>
                <a:cubicBezTo>
                  <a:pt x="526733" y="495300"/>
                  <a:pt x="540068" y="494348"/>
                  <a:pt x="553403" y="493395"/>
                </a:cubicBezTo>
                <a:lnTo>
                  <a:pt x="553403" y="531495"/>
                </a:lnTo>
                <a:cubicBezTo>
                  <a:pt x="541020" y="532448"/>
                  <a:pt x="528638" y="532448"/>
                  <a:pt x="515303" y="533400"/>
                </a:cubicBezTo>
                <a:close/>
                <a:moveTo>
                  <a:pt x="515303" y="628650"/>
                </a:moveTo>
                <a:cubicBezTo>
                  <a:pt x="501968" y="628650"/>
                  <a:pt x="489585" y="627698"/>
                  <a:pt x="477203" y="626745"/>
                </a:cubicBezTo>
                <a:lnTo>
                  <a:pt x="477203" y="590550"/>
                </a:lnTo>
                <a:cubicBezTo>
                  <a:pt x="483870" y="590550"/>
                  <a:pt x="489585" y="590550"/>
                  <a:pt x="496253" y="590550"/>
                </a:cubicBezTo>
                <a:cubicBezTo>
                  <a:pt x="501968" y="590550"/>
                  <a:pt x="508635" y="590550"/>
                  <a:pt x="515303" y="590550"/>
                </a:cubicBezTo>
                <a:lnTo>
                  <a:pt x="515303" y="628650"/>
                </a:lnTo>
                <a:close/>
                <a:moveTo>
                  <a:pt x="439103" y="493395"/>
                </a:moveTo>
                <a:cubicBezTo>
                  <a:pt x="451485" y="494348"/>
                  <a:pt x="463868" y="495300"/>
                  <a:pt x="477203" y="495300"/>
                </a:cubicBezTo>
                <a:lnTo>
                  <a:pt x="477203" y="533400"/>
                </a:lnTo>
                <a:cubicBezTo>
                  <a:pt x="463868" y="533400"/>
                  <a:pt x="451485" y="532448"/>
                  <a:pt x="439103" y="531495"/>
                </a:cubicBezTo>
                <a:lnTo>
                  <a:pt x="439103" y="493395"/>
                </a:lnTo>
                <a:close/>
                <a:moveTo>
                  <a:pt x="439103" y="621983"/>
                </a:moveTo>
                <a:cubicBezTo>
                  <a:pt x="425768" y="620078"/>
                  <a:pt x="412433" y="618173"/>
                  <a:pt x="401003" y="615315"/>
                </a:cubicBezTo>
                <a:lnTo>
                  <a:pt x="401003" y="584835"/>
                </a:lnTo>
                <a:cubicBezTo>
                  <a:pt x="413385" y="586740"/>
                  <a:pt x="425768" y="587693"/>
                  <a:pt x="439103" y="588645"/>
                </a:cubicBezTo>
                <a:lnTo>
                  <a:pt x="439103" y="621983"/>
                </a:lnTo>
                <a:close/>
                <a:moveTo>
                  <a:pt x="362903" y="520065"/>
                </a:moveTo>
                <a:lnTo>
                  <a:pt x="362903" y="482918"/>
                </a:lnTo>
                <a:cubicBezTo>
                  <a:pt x="375285" y="484823"/>
                  <a:pt x="387668" y="487680"/>
                  <a:pt x="401003" y="488633"/>
                </a:cubicBezTo>
                <a:lnTo>
                  <a:pt x="401003" y="526733"/>
                </a:lnTo>
                <a:cubicBezTo>
                  <a:pt x="387668" y="524828"/>
                  <a:pt x="374333" y="522923"/>
                  <a:pt x="362903" y="520065"/>
                </a:cubicBezTo>
                <a:close/>
                <a:moveTo>
                  <a:pt x="362903" y="603885"/>
                </a:moveTo>
                <a:cubicBezTo>
                  <a:pt x="339090" y="594360"/>
                  <a:pt x="324803" y="582930"/>
                  <a:pt x="324803" y="571500"/>
                </a:cubicBezTo>
                <a:lnTo>
                  <a:pt x="324803" y="569595"/>
                </a:lnTo>
                <a:cubicBezTo>
                  <a:pt x="324803" y="569595"/>
                  <a:pt x="324803" y="569595"/>
                  <a:pt x="325755" y="569595"/>
                </a:cubicBezTo>
                <a:cubicBezTo>
                  <a:pt x="328613" y="570548"/>
                  <a:pt x="330518" y="571500"/>
                  <a:pt x="333375" y="571500"/>
                </a:cubicBezTo>
                <a:cubicBezTo>
                  <a:pt x="342900" y="574358"/>
                  <a:pt x="352425" y="576263"/>
                  <a:pt x="362903" y="578168"/>
                </a:cubicBezTo>
                <a:lnTo>
                  <a:pt x="362903" y="603885"/>
                </a:lnTo>
                <a:close/>
                <a:moveTo>
                  <a:pt x="210503" y="474345"/>
                </a:moveTo>
                <a:cubicBezTo>
                  <a:pt x="217170" y="474345"/>
                  <a:pt x="222885" y="475298"/>
                  <a:pt x="229553" y="475298"/>
                </a:cubicBezTo>
                <a:lnTo>
                  <a:pt x="229553" y="476250"/>
                </a:lnTo>
                <a:cubicBezTo>
                  <a:pt x="229553" y="489585"/>
                  <a:pt x="232410" y="502920"/>
                  <a:pt x="239078" y="513398"/>
                </a:cubicBezTo>
                <a:cubicBezTo>
                  <a:pt x="229553" y="513398"/>
                  <a:pt x="220028" y="512445"/>
                  <a:pt x="210503" y="511492"/>
                </a:cubicBezTo>
                <a:lnTo>
                  <a:pt x="210503" y="474345"/>
                </a:lnTo>
                <a:close/>
                <a:moveTo>
                  <a:pt x="172403" y="360045"/>
                </a:moveTo>
                <a:cubicBezTo>
                  <a:pt x="184785" y="361950"/>
                  <a:pt x="197168" y="364808"/>
                  <a:pt x="210503" y="365760"/>
                </a:cubicBezTo>
                <a:lnTo>
                  <a:pt x="210503" y="403860"/>
                </a:lnTo>
                <a:cubicBezTo>
                  <a:pt x="197168" y="401955"/>
                  <a:pt x="183833" y="400050"/>
                  <a:pt x="172403" y="397193"/>
                </a:cubicBezTo>
                <a:lnTo>
                  <a:pt x="172403" y="360045"/>
                </a:lnTo>
                <a:close/>
                <a:moveTo>
                  <a:pt x="172403" y="507683"/>
                </a:moveTo>
                <a:cubicBezTo>
                  <a:pt x="159068" y="505778"/>
                  <a:pt x="145733" y="503873"/>
                  <a:pt x="134303" y="501015"/>
                </a:cubicBezTo>
                <a:lnTo>
                  <a:pt x="134303" y="463868"/>
                </a:lnTo>
                <a:cubicBezTo>
                  <a:pt x="146685" y="465773"/>
                  <a:pt x="159068" y="468630"/>
                  <a:pt x="172403" y="469583"/>
                </a:cubicBezTo>
                <a:lnTo>
                  <a:pt x="172403" y="507683"/>
                </a:lnTo>
                <a:close/>
                <a:moveTo>
                  <a:pt x="96203" y="352425"/>
                </a:moveTo>
                <a:lnTo>
                  <a:pt x="96203" y="335280"/>
                </a:lnTo>
                <a:cubicBezTo>
                  <a:pt x="107633" y="340995"/>
                  <a:pt x="120015" y="345758"/>
                  <a:pt x="134303" y="349568"/>
                </a:cubicBezTo>
                <a:lnTo>
                  <a:pt x="134303" y="384810"/>
                </a:lnTo>
                <a:cubicBezTo>
                  <a:pt x="110490" y="376238"/>
                  <a:pt x="96203" y="364808"/>
                  <a:pt x="96203" y="352425"/>
                </a:cubicBezTo>
                <a:close/>
                <a:moveTo>
                  <a:pt x="96203" y="489585"/>
                </a:moveTo>
                <a:cubicBezTo>
                  <a:pt x="72390" y="480060"/>
                  <a:pt x="58103" y="468630"/>
                  <a:pt x="58103" y="457200"/>
                </a:cubicBezTo>
                <a:lnTo>
                  <a:pt x="58103" y="440055"/>
                </a:lnTo>
                <a:cubicBezTo>
                  <a:pt x="69533" y="445770"/>
                  <a:pt x="81915" y="450533"/>
                  <a:pt x="96203" y="454343"/>
                </a:cubicBezTo>
                <a:lnTo>
                  <a:pt x="96203" y="489585"/>
                </a:lnTo>
                <a:close/>
                <a:moveTo>
                  <a:pt x="58103" y="192405"/>
                </a:moveTo>
                <a:cubicBezTo>
                  <a:pt x="69533" y="198120"/>
                  <a:pt x="81915" y="202883"/>
                  <a:pt x="96203" y="206693"/>
                </a:cubicBezTo>
                <a:lnTo>
                  <a:pt x="96203" y="241935"/>
                </a:lnTo>
                <a:cubicBezTo>
                  <a:pt x="72390" y="232410"/>
                  <a:pt x="58103" y="220980"/>
                  <a:pt x="58103" y="209550"/>
                </a:cubicBezTo>
                <a:lnTo>
                  <a:pt x="58103" y="192405"/>
                </a:lnTo>
                <a:close/>
                <a:moveTo>
                  <a:pt x="172403" y="222885"/>
                </a:moveTo>
                <a:lnTo>
                  <a:pt x="172403" y="260985"/>
                </a:lnTo>
                <a:cubicBezTo>
                  <a:pt x="159068" y="259080"/>
                  <a:pt x="145733" y="257175"/>
                  <a:pt x="134303" y="254318"/>
                </a:cubicBezTo>
                <a:lnTo>
                  <a:pt x="134303" y="217170"/>
                </a:lnTo>
                <a:cubicBezTo>
                  <a:pt x="146685" y="219075"/>
                  <a:pt x="159068" y="220980"/>
                  <a:pt x="172403" y="222885"/>
                </a:cubicBezTo>
                <a:close/>
                <a:moveTo>
                  <a:pt x="267653" y="57150"/>
                </a:moveTo>
                <a:cubicBezTo>
                  <a:pt x="383858" y="57150"/>
                  <a:pt x="477203" y="82868"/>
                  <a:pt x="477203" y="114300"/>
                </a:cubicBezTo>
                <a:cubicBezTo>
                  <a:pt x="477203" y="145733"/>
                  <a:pt x="383858" y="171450"/>
                  <a:pt x="267653" y="171450"/>
                </a:cubicBezTo>
                <a:cubicBezTo>
                  <a:pt x="151447" y="171450"/>
                  <a:pt x="58103" y="145733"/>
                  <a:pt x="58103" y="114300"/>
                </a:cubicBezTo>
                <a:cubicBezTo>
                  <a:pt x="58103" y="82868"/>
                  <a:pt x="151447" y="57150"/>
                  <a:pt x="267653" y="57150"/>
                </a:cubicBezTo>
                <a:close/>
                <a:moveTo>
                  <a:pt x="324803" y="508635"/>
                </a:moveTo>
                <a:cubicBezTo>
                  <a:pt x="300990" y="499110"/>
                  <a:pt x="286703" y="487680"/>
                  <a:pt x="286703" y="476250"/>
                </a:cubicBezTo>
                <a:lnTo>
                  <a:pt x="286703" y="459105"/>
                </a:lnTo>
                <a:cubicBezTo>
                  <a:pt x="298133" y="464820"/>
                  <a:pt x="310515" y="469583"/>
                  <a:pt x="324803" y="473393"/>
                </a:cubicBezTo>
                <a:lnTo>
                  <a:pt x="324803" y="508635"/>
                </a:lnTo>
                <a:close/>
                <a:moveTo>
                  <a:pt x="439103" y="241935"/>
                </a:moveTo>
                <a:lnTo>
                  <a:pt x="439103" y="207645"/>
                </a:lnTo>
                <a:cubicBezTo>
                  <a:pt x="452438" y="203835"/>
                  <a:pt x="465773" y="198120"/>
                  <a:pt x="477203" y="192405"/>
                </a:cubicBezTo>
                <a:lnTo>
                  <a:pt x="477203" y="209550"/>
                </a:lnTo>
                <a:cubicBezTo>
                  <a:pt x="477203" y="221933"/>
                  <a:pt x="462915" y="233363"/>
                  <a:pt x="439103" y="241935"/>
                </a:cubicBezTo>
                <a:close/>
                <a:moveTo>
                  <a:pt x="362903" y="260033"/>
                </a:moveTo>
                <a:lnTo>
                  <a:pt x="362903" y="222885"/>
                </a:lnTo>
                <a:cubicBezTo>
                  <a:pt x="375285" y="220980"/>
                  <a:pt x="388620" y="219075"/>
                  <a:pt x="401003" y="217170"/>
                </a:cubicBezTo>
                <a:lnTo>
                  <a:pt x="401003" y="253365"/>
                </a:lnTo>
                <a:cubicBezTo>
                  <a:pt x="389573" y="256223"/>
                  <a:pt x="376238" y="258127"/>
                  <a:pt x="362903" y="260033"/>
                </a:cubicBezTo>
                <a:close/>
                <a:moveTo>
                  <a:pt x="286703" y="266700"/>
                </a:moveTo>
                <a:lnTo>
                  <a:pt x="286703" y="228600"/>
                </a:lnTo>
                <a:cubicBezTo>
                  <a:pt x="298133" y="228600"/>
                  <a:pt x="311468" y="227648"/>
                  <a:pt x="324803" y="226695"/>
                </a:cubicBezTo>
                <a:lnTo>
                  <a:pt x="324803" y="264795"/>
                </a:lnTo>
                <a:cubicBezTo>
                  <a:pt x="312420" y="265748"/>
                  <a:pt x="300038" y="265748"/>
                  <a:pt x="286703" y="266700"/>
                </a:cubicBezTo>
                <a:close/>
                <a:moveTo>
                  <a:pt x="210503" y="264795"/>
                </a:moveTo>
                <a:lnTo>
                  <a:pt x="210503" y="226695"/>
                </a:lnTo>
                <a:cubicBezTo>
                  <a:pt x="222885" y="227648"/>
                  <a:pt x="235267" y="228600"/>
                  <a:pt x="248603" y="228600"/>
                </a:cubicBezTo>
                <a:lnTo>
                  <a:pt x="248603" y="266700"/>
                </a:lnTo>
                <a:cubicBezTo>
                  <a:pt x="235267" y="265748"/>
                  <a:pt x="222885" y="265748"/>
                  <a:pt x="210503" y="264795"/>
                </a:cubicBezTo>
                <a:close/>
                <a:moveTo>
                  <a:pt x="705803" y="381000"/>
                </a:moveTo>
                <a:cubicBezTo>
                  <a:pt x="705803" y="412433"/>
                  <a:pt x="612458" y="438150"/>
                  <a:pt x="496253" y="438150"/>
                </a:cubicBezTo>
                <a:cubicBezTo>
                  <a:pt x="380048" y="438150"/>
                  <a:pt x="286703" y="412433"/>
                  <a:pt x="286703" y="381000"/>
                </a:cubicBezTo>
                <a:cubicBezTo>
                  <a:pt x="286703" y="349568"/>
                  <a:pt x="380048" y="323850"/>
                  <a:pt x="496253" y="323850"/>
                </a:cubicBezTo>
                <a:cubicBezTo>
                  <a:pt x="612458" y="323850"/>
                  <a:pt x="705803" y="349568"/>
                  <a:pt x="705803" y="381000"/>
                </a:cubicBezTo>
                <a:close/>
                <a:moveTo>
                  <a:pt x="762953" y="409575"/>
                </a:moveTo>
                <a:lnTo>
                  <a:pt x="762953" y="381000"/>
                </a:lnTo>
                <a:cubicBezTo>
                  <a:pt x="762953" y="336233"/>
                  <a:pt x="727710" y="303848"/>
                  <a:pt x="659130" y="285750"/>
                </a:cubicBezTo>
                <a:cubicBezTo>
                  <a:pt x="633413" y="279083"/>
                  <a:pt x="603885" y="273368"/>
                  <a:pt x="570548" y="270510"/>
                </a:cubicBezTo>
                <a:cubicBezTo>
                  <a:pt x="571500" y="266700"/>
                  <a:pt x="571500" y="261938"/>
                  <a:pt x="571500" y="257175"/>
                </a:cubicBezTo>
                <a:cubicBezTo>
                  <a:pt x="571500" y="230505"/>
                  <a:pt x="559118" y="207645"/>
                  <a:pt x="533400" y="190500"/>
                </a:cubicBezTo>
                <a:lnTo>
                  <a:pt x="533400" y="114300"/>
                </a:lnTo>
                <a:cubicBezTo>
                  <a:pt x="533400" y="69532"/>
                  <a:pt x="498158" y="37147"/>
                  <a:pt x="429578" y="19050"/>
                </a:cubicBezTo>
                <a:cubicBezTo>
                  <a:pt x="384810" y="6667"/>
                  <a:pt x="327660" y="0"/>
                  <a:pt x="266700" y="0"/>
                </a:cubicBezTo>
                <a:cubicBezTo>
                  <a:pt x="186690" y="0"/>
                  <a:pt x="0" y="11430"/>
                  <a:pt x="0" y="114300"/>
                </a:cubicBezTo>
                <a:lnTo>
                  <a:pt x="0" y="209550"/>
                </a:lnTo>
                <a:cubicBezTo>
                  <a:pt x="0" y="236220"/>
                  <a:pt x="12382" y="259080"/>
                  <a:pt x="38100" y="276225"/>
                </a:cubicBezTo>
                <a:lnTo>
                  <a:pt x="38100" y="294323"/>
                </a:lnTo>
                <a:cubicBezTo>
                  <a:pt x="15240" y="310515"/>
                  <a:pt x="0" y="332423"/>
                  <a:pt x="0" y="361950"/>
                </a:cubicBezTo>
                <a:lnTo>
                  <a:pt x="0" y="457200"/>
                </a:lnTo>
                <a:cubicBezTo>
                  <a:pt x="0" y="501967"/>
                  <a:pt x="35243" y="534353"/>
                  <a:pt x="103822" y="552450"/>
                </a:cubicBezTo>
                <a:cubicBezTo>
                  <a:pt x="148590" y="564833"/>
                  <a:pt x="205740" y="571500"/>
                  <a:pt x="266700" y="571500"/>
                </a:cubicBezTo>
                <a:cubicBezTo>
                  <a:pt x="266700" y="616268"/>
                  <a:pt x="301943" y="648653"/>
                  <a:pt x="370523" y="666750"/>
                </a:cubicBezTo>
                <a:cubicBezTo>
                  <a:pt x="415290" y="679133"/>
                  <a:pt x="472440" y="685800"/>
                  <a:pt x="533400" y="685800"/>
                </a:cubicBezTo>
                <a:cubicBezTo>
                  <a:pt x="613410" y="685800"/>
                  <a:pt x="800100" y="674370"/>
                  <a:pt x="800100" y="571500"/>
                </a:cubicBezTo>
                <a:lnTo>
                  <a:pt x="800100" y="476250"/>
                </a:lnTo>
                <a:cubicBezTo>
                  <a:pt x="801053" y="449580"/>
                  <a:pt x="788670" y="426720"/>
                  <a:pt x="762953" y="40957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76200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212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4">
            <a:extLst>
              <a:ext uri="{FF2B5EF4-FFF2-40B4-BE49-F238E27FC236}">
                <a16:creationId xmlns:a16="http://schemas.microsoft.com/office/drawing/2014/main" xmlns="" id="{45B71F80-1F92-4074-84D9-16A062B21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CE83800-1E6B-4A93-87D3-3D70E59B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604" y="262575"/>
            <a:ext cx="7648121" cy="1099457"/>
          </a:xfrm>
        </p:spPr>
        <p:txBody>
          <a:bodyPr rtlCol="0">
            <a:normAutofit/>
          </a:bodyPr>
          <a:lstStyle/>
          <a:p>
            <a:pPr rtl="0">
              <a:lnSpc>
                <a:spcPct val="90000"/>
              </a:lnSpc>
            </a:pPr>
            <a:r>
              <a:rPr lang="pl-PL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WYKONANIE BUDŻETU 2018</a:t>
            </a:r>
            <a:r>
              <a:rPr lang="pl-PL" sz="2300" dirty="0">
                <a:latin typeface="Arial" panose="020B0604020202020204" pitchFamily="34" charset="0"/>
              </a:rPr>
              <a:t/>
            </a:r>
            <a:br>
              <a:rPr lang="pl-PL" sz="2300" dirty="0">
                <a:latin typeface="Arial" panose="020B0604020202020204" pitchFamily="34" charset="0"/>
              </a:rPr>
            </a:br>
            <a:r>
              <a:rPr lang="pl-PL" sz="2300" dirty="0">
                <a:latin typeface="Arial" panose="020B0604020202020204" pitchFamily="34" charset="0"/>
              </a:rPr>
              <a:t/>
            </a:r>
            <a:br>
              <a:rPr lang="pl-PL" sz="2300" dirty="0">
                <a:latin typeface="Arial" panose="020B0604020202020204" pitchFamily="34" charset="0"/>
              </a:rPr>
            </a:br>
            <a:endParaRPr lang="pl-PL" sz="2300" dirty="0">
              <a:latin typeface="Arial" panose="020B0604020202020204" pitchFamily="34" charset="0"/>
            </a:endParaRPr>
          </a:p>
        </p:txBody>
      </p:sp>
      <p:sp>
        <p:nvSpPr>
          <p:cNvPr id="20" name="Isosceles Triangle 16">
            <a:extLst>
              <a:ext uri="{FF2B5EF4-FFF2-40B4-BE49-F238E27FC236}">
                <a16:creationId xmlns:a16="http://schemas.microsoft.com/office/drawing/2014/main" xmlns="" id="{7209C9DA-6E0D-46D9-8275-C52222D8CC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18">
            <a:extLst>
              <a:ext uri="{FF2B5EF4-FFF2-40B4-BE49-F238E27FC236}">
                <a16:creationId xmlns:a16="http://schemas.microsoft.com/office/drawing/2014/main" xmlns="" id="{3EB57A4D-E0D0-46DA-B339-F24CA46FA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Grafika 4" descr="Monety">
            <a:extLst>
              <a:ext uri="{FF2B5EF4-FFF2-40B4-BE49-F238E27FC236}">
                <a16:creationId xmlns:a16="http://schemas.microsoft.com/office/drawing/2014/main" xmlns="" id="{EC76D790-70E4-4162-A86C-F2D3CA3F8113}"/>
              </a:ext>
            </a:extLst>
          </p:cNvPr>
          <p:cNvSpPr/>
          <p:nvPr/>
        </p:nvSpPr>
        <p:spPr>
          <a:xfrm>
            <a:off x="268288" y="469404"/>
            <a:ext cx="800100" cy="685800"/>
          </a:xfrm>
          <a:custGeom>
            <a:avLst/>
            <a:gdLst>
              <a:gd name="connsiteX0" fmla="*/ 743903 w 800100"/>
              <a:gd name="connsiteY0" fmla="*/ 571500 h 685800"/>
              <a:gd name="connsiteX1" fmla="*/ 705803 w 800100"/>
              <a:gd name="connsiteY1" fmla="*/ 603885 h 685800"/>
              <a:gd name="connsiteX2" fmla="*/ 705803 w 800100"/>
              <a:gd name="connsiteY2" fmla="*/ 569595 h 685800"/>
              <a:gd name="connsiteX3" fmla="*/ 743903 w 800100"/>
              <a:gd name="connsiteY3" fmla="*/ 554355 h 685800"/>
              <a:gd name="connsiteX4" fmla="*/ 743903 w 800100"/>
              <a:gd name="connsiteY4" fmla="*/ 571500 h 685800"/>
              <a:gd name="connsiteX5" fmla="*/ 667703 w 800100"/>
              <a:gd name="connsiteY5" fmla="*/ 508635 h 685800"/>
              <a:gd name="connsiteX6" fmla="*/ 667703 w 800100"/>
              <a:gd name="connsiteY6" fmla="*/ 474345 h 685800"/>
              <a:gd name="connsiteX7" fmla="*/ 705803 w 800100"/>
              <a:gd name="connsiteY7" fmla="*/ 459105 h 685800"/>
              <a:gd name="connsiteX8" fmla="*/ 705803 w 800100"/>
              <a:gd name="connsiteY8" fmla="*/ 476250 h 685800"/>
              <a:gd name="connsiteX9" fmla="*/ 667703 w 800100"/>
              <a:gd name="connsiteY9" fmla="*/ 508635 h 685800"/>
              <a:gd name="connsiteX10" fmla="*/ 667703 w 800100"/>
              <a:gd name="connsiteY10" fmla="*/ 615315 h 685800"/>
              <a:gd name="connsiteX11" fmla="*/ 629603 w 800100"/>
              <a:gd name="connsiteY11" fmla="*/ 621983 h 685800"/>
              <a:gd name="connsiteX12" fmla="*/ 629603 w 800100"/>
              <a:gd name="connsiteY12" fmla="*/ 584835 h 685800"/>
              <a:gd name="connsiteX13" fmla="*/ 667703 w 800100"/>
              <a:gd name="connsiteY13" fmla="*/ 579120 h 685800"/>
              <a:gd name="connsiteX14" fmla="*/ 667703 w 800100"/>
              <a:gd name="connsiteY14" fmla="*/ 615315 h 685800"/>
              <a:gd name="connsiteX15" fmla="*/ 591503 w 800100"/>
              <a:gd name="connsiteY15" fmla="*/ 489585 h 685800"/>
              <a:gd name="connsiteX16" fmla="*/ 629603 w 800100"/>
              <a:gd name="connsiteY16" fmla="*/ 483870 h 685800"/>
              <a:gd name="connsiteX17" fmla="*/ 629603 w 800100"/>
              <a:gd name="connsiteY17" fmla="*/ 520065 h 685800"/>
              <a:gd name="connsiteX18" fmla="*/ 591503 w 800100"/>
              <a:gd name="connsiteY18" fmla="*/ 526733 h 685800"/>
              <a:gd name="connsiteX19" fmla="*/ 591503 w 800100"/>
              <a:gd name="connsiteY19" fmla="*/ 489585 h 685800"/>
              <a:gd name="connsiteX20" fmla="*/ 591503 w 800100"/>
              <a:gd name="connsiteY20" fmla="*/ 626745 h 685800"/>
              <a:gd name="connsiteX21" fmla="*/ 553403 w 800100"/>
              <a:gd name="connsiteY21" fmla="*/ 628650 h 685800"/>
              <a:gd name="connsiteX22" fmla="*/ 553403 w 800100"/>
              <a:gd name="connsiteY22" fmla="*/ 590550 h 685800"/>
              <a:gd name="connsiteX23" fmla="*/ 591503 w 800100"/>
              <a:gd name="connsiteY23" fmla="*/ 588645 h 685800"/>
              <a:gd name="connsiteX24" fmla="*/ 591503 w 800100"/>
              <a:gd name="connsiteY24" fmla="*/ 626745 h 685800"/>
              <a:gd name="connsiteX25" fmla="*/ 515303 w 800100"/>
              <a:gd name="connsiteY25" fmla="*/ 533400 h 685800"/>
              <a:gd name="connsiteX26" fmla="*/ 515303 w 800100"/>
              <a:gd name="connsiteY26" fmla="*/ 495300 h 685800"/>
              <a:gd name="connsiteX27" fmla="*/ 553403 w 800100"/>
              <a:gd name="connsiteY27" fmla="*/ 493395 h 685800"/>
              <a:gd name="connsiteX28" fmla="*/ 553403 w 800100"/>
              <a:gd name="connsiteY28" fmla="*/ 531495 h 685800"/>
              <a:gd name="connsiteX29" fmla="*/ 515303 w 800100"/>
              <a:gd name="connsiteY29" fmla="*/ 533400 h 685800"/>
              <a:gd name="connsiteX30" fmla="*/ 515303 w 800100"/>
              <a:gd name="connsiteY30" fmla="*/ 628650 h 685800"/>
              <a:gd name="connsiteX31" fmla="*/ 477203 w 800100"/>
              <a:gd name="connsiteY31" fmla="*/ 626745 h 685800"/>
              <a:gd name="connsiteX32" fmla="*/ 477203 w 800100"/>
              <a:gd name="connsiteY32" fmla="*/ 590550 h 685800"/>
              <a:gd name="connsiteX33" fmla="*/ 496253 w 800100"/>
              <a:gd name="connsiteY33" fmla="*/ 590550 h 685800"/>
              <a:gd name="connsiteX34" fmla="*/ 515303 w 800100"/>
              <a:gd name="connsiteY34" fmla="*/ 590550 h 685800"/>
              <a:gd name="connsiteX35" fmla="*/ 515303 w 800100"/>
              <a:gd name="connsiteY35" fmla="*/ 628650 h 685800"/>
              <a:gd name="connsiteX36" fmla="*/ 439103 w 800100"/>
              <a:gd name="connsiteY36" fmla="*/ 493395 h 685800"/>
              <a:gd name="connsiteX37" fmla="*/ 477203 w 800100"/>
              <a:gd name="connsiteY37" fmla="*/ 495300 h 685800"/>
              <a:gd name="connsiteX38" fmla="*/ 477203 w 800100"/>
              <a:gd name="connsiteY38" fmla="*/ 533400 h 685800"/>
              <a:gd name="connsiteX39" fmla="*/ 439103 w 800100"/>
              <a:gd name="connsiteY39" fmla="*/ 531495 h 685800"/>
              <a:gd name="connsiteX40" fmla="*/ 439103 w 800100"/>
              <a:gd name="connsiteY40" fmla="*/ 493395 h 685800"/>
              <a:gd name="connsiteX41" fmla="*/ 439103 w 800100"/>
              <a:gd name="connsiteY41" fmla="*/ 621983 h 685800"/>
              <a:gd name="connsiteX42" fmla="*/ 401003 w 800100"/>
              <a:gd name="connsiteY42" fmla="*/ 615315 h 685800"/>
              <a:gd name="connsiteX43" fmla="*/ 401003 w 800100"/>
              <a:gd name="connsiteY43" fmla="*/ 584835 h 685800"/>
              <a:gd name="connsiteX44" fmla="*/ 439103 w 800100"/>
              <a:gd name="connsiteY44" fmla="*/ 588645 h 685800"/>
              <a:gd name="connsiteX45" fmla="*/ 439103 w 800100"/>
              <a:gd name="connsiteY45" fmla="*/ 621983 h 685800"/>
              <a:gd name="connsiteX46" fmla="*/ 362903 w 800100"/>
              <a:gd name="connsiteY46" fmla="*/ 520065 h 685800"/>
              <a:gd name="connsiteX47" fmla="*/ 362903 w 800100"/>
              <a:gd name="connsiteY47" fmla="*/ 482918 h 685800"/>
              <a:gd name="connsiteX48" fmla="*/ 401003 w 800100"/>
              <a:gd name="connsiteY48" fmla="*/ 488633 h 685800"/>
              <a:gd name="connsiteX49" fmla="*/ 401003 w 800100"/>
              <a:gd name="connsiteY49" fmla="*/ 526733 h 685800"/>
              <a:gd name="connsiteX50" fmla="*/ 362903 w 800100"/>
              <a:gd name="connsiteY50" fmla="*/ 520065 h 685800"/>
              <a:gd name="connsiteX51" fmla="*/ 362903 w 800100"/>
              <a:gd name="connsiteY51" fmla="*/ 603885 h 685800"/>
              <a:gd name="connsiteX52" fmla="*/ 324803 w 800100"/>
              <a:gd name="connsiteY52" fmla="*/ 571500 h 685800"/>
              <a:gd name="connsiteX53" fmla="*/ 324803 w 800100"/>
              <a:gd name="connsiteY53" fmla="*/ 569595 h 685800"/>
              <a:gd name="connsiteX54" fmla="*/ 325755 w 800100"/>
              <a:gd name="connsiteY54" fmla="*/ 569595 h 685800"/>
              <a:gd name="connsiteX55" fmla="*/ 333375 w 800100"/>
              <a:gd name="connsiteY55" fmla="*/ 571500 h 685800"/>
              <a:gd name="connsiteX56" fmla="*/ 362903 w 800100"/>
              <a:gd name="connsiteY56" fmla="*/ 578168 h 685800"/>
              <a:gd name="connsiteX57" fmla="*/ 362903 w 800100"/>
              <a:gd name="connsiteY57" fmla="*/ 603885 h 685800"/>
              <a:gd name="connsiteX58" fmla="*/ 210503 w 800100"/>
              <a:gd name="connsiteY58" fmla="*/ 474345 h 685800"/>
              <a:gd name="connsiteX59" fmla="*/ 229553 w 800100"/>
              <a:gd name="connsiteY59" fmla="*/ 475298 h 685800"/>
              <a:gd name="connsiteX60" fmla="*/ 229553 w 800100"/>
              <a:gd name="connsiteY60" fmla="*/ 476250 h 685800"/>
              <a:gd name="connsiteX61" fmla="*/ 239078 w 800100"/>
              <a:gd name="connsiteY61" fmla="*/ 513398 h 685800"/>
              <a:gd name="connsiteX62" fmla="*/ 210503 w 800100"/>
              <a:gd name="connsiteY62" fmla="*/ 511492 h 685800"/>
              <a:gd name="connsiteX63" fmla="*/ 210503 w 800100"/>
              <a:gd name="connsiteY63" fmla="*/ 474345 h 685800"/>
              <a:gd name="connsiteX64" fmla="*/ 172403 w 800100"/>
              <a:gd name="connsiteY64" fmla="*/ 360045 h 685800"/>
              <a:gd name="connsiteX65" fmla="*/ 210503 w 800100"/>
              <a:gd name="connsiteY65" fmla="*/ 365760 h 685800"/>
              <a:gd name="connsiteX66" fmla="*/ 210503 w 800100"/>
              <a:gd name="connsiteY66" fmla="*/ 403860 h 685800"/>
              <a:gd name="connsiteX67" fmla="*/ 172403 w 800100"/>
              <a:gd name="connsiteY67" fmla="*/ 397193 h 685800"/>
              <a:gd name="connsiteX68" fmla="*/ 172403 w 800100"/>
              <a:gd name="connsiteY68" fmla="*/ 360045 h 685800"/>
              <a:gd name="connsiteX69" fmla="*/ 172403 w 800100"/>
              <a:gd name="connsiteY69" fmla="*/ 507683 h 685800"/>
              <a:gd name="connsiteX70" fmla="*/ 134303 w 800100"/>
              <a:gd name="connsiteY70" fmla="*/ 501015 h 685800"/>
              <a:gd name="connsiteX71" fmla="*/ 134303 w 800100"/>
              <a:gd name="connsiteY71" fmla="*/ 463868 h 685800"/>
              <a:gd name="connsiteX72" fmla="*/ 172403 w 800100"/>
              <a:gd name="connsiteY72" fmla="*/ 469583 h 685800"/>
              <a:gd name="connsiteX73" fmla="*/ 172403 w 800100"/>
              <a:gd name="connsiteY73" fmla="*/ 507683 h 685800"/>
              <a:gd name="connsiteX74" fmla="*/ 96203 w 800100"/>
              <a:gd name="connsiteY74" fmla="*/ 352425 h 685800"/>
              <a:gd name="connsiteX75" fmla="*/ 96203 w 800100"/>
              <a:gd name="connsiteY75" fmla="*/ 335280 h 685800"/>
              <a:gd name="connsiteX76" fmla="*/ 134303 w 800100"/>
              <a:gd name="connsiteY76" fmla="*/ 349568 h 685800"/>
              <a:gd name="connsiteX77" fmla="*/ 134303 w 800100"/>
              <a:gd name="connsiteY77" fmla="*/ 384810 h 685800"/>
              <a:gd name="connsiteX78" fmla="*/ 96203 w 800100"/>
              <a:gd name="connsiteY78" fmla="*/ 352425 h 685800"/>
              <a:gd name="connsiteX79" fmla="*/ 96203 w 800100"/>
              <a:gd name="connsiteY79" fmla="*/ 489585 h 685800"/>
              <a:gd name="connsiteX80" fmla="*/ 58103 w 800100"/>
              <a:gd name="connsiteY80" fmla="*/ 457200 h 685800"/>
              <a:gd name="connsiteX81" fmla="*/ 58103 w 800100"/>
              <a:gd name="connsiteY81" fmla="*/ 440055 h 685800"/>
              <a:gd name="connsiteX82" fmla="*/ 96203 w 800100"/>
              <a:gd name="connsiteY82" fmla="*/ 454343 h 685800"/>
              <a:gd name="connsiteX83" fmla="*/ 96203 w 800100"/>
              <a:gd name="connsiteY83" fmla="*/ 489585 h 685800"/>
              <a:gd name="connsiteX84" fmla="*/ 58103 w 800100"/>
              <a:gd name="connsiteY84" fmla="*/ 192405 h 685800"/>
              <a:gd name="connsiteX85" fmla="*/ 96203 w 800100"/>
              <a:gd name="connsiteY85" fmla="*/ 206693 h 685800"/>
              <a:gd name="connsiteX86" fmla="*/ 96203 w 800100"/>
              <a:gd name="connsiteY86" fmla="*/ 241935 h 685800"/>
              <a:gd name="connsiteX87" fmla="*/ 58103 w 800100"/>
              <a:gd name="connsiteY87" fmla="*/ 209550 h 685800"/>
              <a:gd name="connsiteX88" fmla="*/ 58103 w 800100"/>
              <a:gd name="connsiteY88" fmla="*/ 192405 h 685800"/>
              <a:gd name="connsiteX89" fmla="*/ 172403 w 800100"/>
              <a:gd name="connsiteY89" fmla="*/ 222885 h 685800"/>
              <a:gd name="connsiteX90" fmla="*/ 172403 w 800100"/>
              <a:gd name="connsiteY90" fmla="*/ 260985 h 685800"/>
              <a:gd name="connsiteX91" fmla="*/ 134303 w 800100"/>
              <a:gd name="connsiteY91" fmla="*/ 254318 h 685800"/>
              <a:gd name="connsiteX92" fmla="*/ 134303 w 800100"/>
              <a:gd name="connsiteY92" fmla="*/ 217170 h 685800"/>
              <a:gd name="connsiteX93" fmla="*/ 172403 w 800100"/>
              <a:gd name="connsiteY93" fmla="*/ 222885 h 685800"/>
              <a:gd name="connsiteX94" fmla="*/ 267653 w 800100"/>
              <a:gd name="connsiteY94" fmla="*/ 57150 h 685800"/>
              <a:gd name="connsiteX95" fmla="*/ 477203 w 800100"/>
              <a:gd name="connsiteY95" fmla="*/ 114300 h 685800"/>
              <a:gd name="connsiteX96" fmla="*/ 267653 w 800100"/>
              <a:gd name="connsiteY96" fmla="*/ 171450 h 685800"/>
              <a:gd name="connsiteX97" fmla="*/ 58103 w 800100"/>
              <a:gd name="connsiteY97" fmla="*/ 114300 h 685800"/>
              <a:gd name="connsiteX98" fmla="*/ 267653 w 800100"/>
              <a:gd name="connsiteY98" fmla="*/ 57150 h 685800"/>
              <a:gd name="connsiteX99" fmla="*/ 324803 w 800100"/>
              <a:gd name="connsiteY99" fmla="*/ 508635 h 685800"/>
              <a:gd name="connsiteX100" fmla="*/ 286703 w 800100"/>
              <a:gd name="connsiteY100" fmla="*/ 476250 h 685800"/>
              <a:gd name="connsiteX101" fmla="*/ 286703 w 800100"/>
              <a:gd name="connsiteY101" fmla="*/ 459105 h 685800"/>
              <a:gd name="connsiteX102" fmla="*/ 324803 w 800100"/>
              <a:gd name="connsiteY102" fmla="*/ 473393 h 685800"/>
              <a:gd name="connsiteX103" fmla="*/ 324803 w 800100"/>
              <a:gd name="connsiteY103" fmla="*/ 508635 h 685800"/>
              <a:gd name="connsiteX104" fmla="*/ 439103 w 800100"/>
              <a:gd name="connsiteY104" fmla="*/ 241935 h 685800"/>
              <a:gd name="connsiteX105" fmla="*/ 439103 w 800100"/>
              <a:gd name="connsiteY105" fmla="*/ 207645 h 685800"/>
              <a:gd name="connsiteX106" fmla="*/ 477203 w 800100"/>
              <a:gd name="connsiteY106" fmla="*/ 192405 h 685800"/>
              <a:gd name="connsiteX107" fmla="*/ 477203 w 800100"/>
              <a:gd name="connsiteY107" fmla="*/ 209550 h 685800"/>
              <a:gd name="connsiteX108" fmla="*/ 439103 w 800100"/>
              <a:gd name="connsiteY108" fmla="*/ 241935 h 685800"/>
              <a:gd name="connsiteX109" fmla="*/ 362903 w 800100"/>
              <a:gd name="connsiteY109" fmla="*/ 260033 h 685800"/>
              <a:gd name="connsiteX110" fmla="*/ 362903 w 800100"/>
              <a:gd name="connsiteY110" fmla="*/ 222885 h 685800"/>
              <a:gd name="connsiteX111" fmla="*/ 401003 w 800100"/>
              <a:gd name="connsiteY111" fmla="*/ 217170 h 685800"/>
              <a:gd name="connsiteX112" fmla="*/ 401003 w 800100"/>
              <a:gd name="connsiteY112" fmla="*/ 253365 h 685800"/>
              <a:gd name="connsiteX113" fmla="*/ 362903 w 800100"/>
              <a:gd name="connsiteY113" fmla="*/ 260033 h 685800"/>
              <a:gd name="connsiteX114" fmla="*/ 286703 w 800100"/>
              <a:gd name="connsiteY114" fmla="*/ 266700 h 685800"/>
              <a:gd name="connsiteX115" fmla="*/ 286703 w 800100"/>
              <a:gd name="connsiteY115" fmla="*/ 228600 h 685800"/>
              <a:gd name="connsiteX116" fmla="*/ 324803 w 800100"/>
              <a:gd name="connsiteY116" fmla="*/ 226695 h 685800"/>
              <a:gd name="connsiteX117" fmla="*/ 324803 w 800100"/>
              <a:gd name="connsiteY117" fmla="*/ 264795 h 685800"/>
              <a:gd name="connsiteX118" fmla="*/ 286703 w 800100"/>
              <a:gd name="connsiteY118" fmla="*/ 266700 h 685800"/>
              <a:gd name="connsiteX119" fmla="*/ 210503 w 800100"/>
              <a:gd name="connsiteY119" fmla="*/ 264795 h 685800"/>
              <a:gd name="connsiteX120" fmla="*/ 210503 w 800100"/>
              <a:gd name="connsiteY120" fmla="*/ 226695 h 685800"/>
              <a:gd name="connsiteX121" fmla="*/ 248603 w 800100"/>
              <a:gd name="connsiteY121" fmla="*/ 228600 h 685800"/>
              <a:gd name="connsiteX122" fmla="*/ 248603 w 800100"/>
              <a:gd name="connsiteY122" fmla="*/ 266700 h 685800"/>
              <a:gd name="connsiteX123" fmla="*/ 210503 w 800100"/>
              <a:gd name="connsiteY123" fmla="*/ 264795 h 685800"/>
              <a:gd name="connsiteX124" fmla="*/ 705803 w 800100"/>
              <a:gd name="connsiteY124" fmla="*/ 381000 h 685800"/>
              <a:gd name="connsiteX125" fmla="*/ 496253 w 800100"/>
              <a:gd name="connsiteY125" fmla="*/ 438150 h 685800"/>
              <a:gd name="connsiteX126" fmla="*/ 286703 w 800100"/>
              <a:gd name="connsiteY126" fmla="*/ 381000 h 685800"/>
              <a:gd name="connsiteX127" fmla="*/ 496253 w 800100"/>
              <a:gd name="connsiteY127" fmla="*/ 323850 h 685800"/>
              <a:gd name="connsiteX128" fmla="*/ 705803 w 800100"/>
              <a:gd name="connsiteY128" fmla="*/ 381000 h 685800"/>
              <a:gd name="connsiteX129" fmla="*/ 762953 w 800100"/>
              <a:gd name="connsiteY129" fmla="*/ 409575 h 685800"/>
              <a:gd name="connsiteX130" fmla="*/ 762953 w 800100"/>
              <a:gd name="connsiteY130" fmla="*/ 381000 h 685800"/>
              <a:gd name="connsiteX131" fmla="*/ 659130 w 800100"/>
              <a:gd name="connsiteY131" fmla="*/ 285750 h 685800"/>
              <a:gd name="connsiteX132" fmla="*/ 570548 w 800100"/>
              <a:gd name="connsiteY132" fmla="*/ 270510 h 685800"/>
              <a:gd name="connsiteX133" fmla="*/ 571500 w 800100"/>
              <a:gd name="connsiteY133" fmla="*/ 257175 h 685800"/>
              <a:gd name="connsiteX134" fmla="*/ 533400 w 800100"/>
              <a:gd name="connsiteY134" fmla="*/ 190500 h 685800"/>
              <a:gd name="connsiteX135" fmla="*/ 533400 w 800100"/>
              <a:gd name="connsiteY135" fmla="*/ 114300 h 685800"/>
              <a:gd name="connsiteX136" fmla="*/ 429578 w 800100"/>
              <a:gd name="connsiteY136" fmla="*/ 19050 h 685800"/>
              <a:gd name="connsiteX137" fmla="*/ 266700 w 800100"/>
              <a:gd name="connsiteY137" fmla="*/ 0 h 685800"/>
              <a:gd name="connsiteX138" fmla="*/ 0 w 800100"/>
              <a:gd name="connsiteY138" fmla="*/ 114300 h 685800"/>
              <a:gd name="connsiteX139" fmla="*/ 0 w 800100"/>
              <a:gd name="connsiteY139" fmla="*/ 209550 h 685800"/>
              <a:gd name="connsiteX140" fmla="*/ 38100 w 800100"/>
              <a:gd name="connsiteY140" fmla="*/ 276225 h 685800"/>
              <a:gd name="connsiteX141" fmla="*/ 38100 w 800100"/>
              <a:gd name="connsiteY141" fmla="*/ 294323 h 685800"/>
              <a:gd name="connsiteX142" fmla="*/ 0 w 800100"/>
              <a:gd name="connsiteY142" fmla="*/ 361950 h 685800"/>
              <a:gd name="connsiteX143" fmla="*/ 0 w 800100"/>
              <a:gd name="connsiteY143" fmla="*/ 457200 h 685800"/>
              <a:gd name="connsiteX144" fmla="*/ 103822 w 800100"/>
              <a:gd name="connsiteY144" fmla="*/ 552450 h 685800"/>
              <a:gd name="connsiteX145" fmla="*/ 266700 w 800100"/>
              <a:gd name="connsiteY145" fmla="*/ 571500 h 685800"/>
              <a:gd name="connsiteX146" fmla="*/ 370523 w 800100"/>
              <a:gd name="connsiteY146" fmla="*/ 666750 h 685800"/>
              <a:gd name="connsiteX147" fmla="*/ 533400 w 800100"/>
              <a:gd name="connsiteY147" fmla="*/ 685800 h 685800"/>
              <a:gd name="connsiteX148" fmla="*/ 800100 w 800100"/>
              <a:gd name="connsiteY148" fmla="*/ 571500 h 685800"/>
              <a:gd name="connsiteX149" fmla="*/ 800100 w 800100"/>
              <a:gd name="connsiteY149" fmla="*/ 476250 h 685800"/>
              <a:gd name="connsiteX150" fmla="*/ 762953 w 800100"/>
              <a:gd name="connsiteY150" fmla="*/ 409575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800100" h="685800">
                <a:moveTo>
                  <a:pt x="743903" y="571500"/>
                </a:moveTo>
                <a:cubicBezTo>
                  <a:pt x="743903" y="583883"/>
                  <a:pt x="729615" y="595313"/>
                  <a:pt x="705803" y="603885"/>
                </a:cubicBezTo>
                <a:lnTo>
                  <a:pt x="705803" y="569595"/>
                </a:lnTo>
                <a:cubicBezTo>
                  <a:pt x="719138" y="565785"/>
                  <a:pt x="732473" y="560070"/>
                  <a:pt x="743903" y="554355"/>
                </a:cubicBezTo>
                <a:lnTo>
                  <a:pt x="743903" y="571500"/>
                </a:lnTo>
                <a:close/>
                <a:moveTo>
                  <a:pt x="667703" y="508635"/>
                </a:moveTo>
                <a:lnTo>
                  <a:pt x="667703" y="474345"/>
                </a:lnTo>
                <a:cubicBezTo>
                  <a:pt x="681038" y="470535"/>
                  <a:pt x="694373" y="464820"/>
                  <a:pt x="705803" y="459105"/>
                </a:cubicBezTo>
                <a:lnTo>
                  <a:pt x="705803" y="476250"/>
                </a:lnTo>
                <a:cubicBezTo>
                  <a:pt x="705803" y="488633"/>
                  <a:pt x="691515" y="500063"/>
                  <a:pt x="667703" y="508635"/>
                </a:cubicBezTo>
                <a:close/>
                <a:moveTo>
                  <a:pt x="667703" y="615315"/>
                </a:moveTo>
                <a:cubicBezTo>
                  <a:pt x="656273" y="618173"/>
                  <a:pt x="642938" y="620078"/>
                  <a:pt x="629603" y="621983"/>
                </a:cubicBezTo>
                <a:lnTo>
                  <a:pt x="629603" y="584835"/>
                </a:lnTo>
                <a:cubicBezTo>
                  <a:pt x="641985" y="582930"/>
                  <a:pt x="655320" y="581025"/>
                  <a:pt x="667703" y="579120"/>
                </a:cubicBezTo>
                <a:lnTo>
                  <a:pt x="667703" y="615315"/>
                </a:lnTo>
                <a:close/>
                <a:moveTo>
                  <a:pt x="591503" y="489585"/>
                </a:moveTo>
                <a:cubicBezTo>
                  <a:pt x="603885" y="487680"/>
                  <a:pt x="617220" y="485775"/>
                  <a:pt x="629603" y="483870"/>
                </a:cubicBezTo>
                <a:lnTo>
                  <a:pt x="629603" y="520065"/>
                </a:lnTo>
                <a:cubicBezTo>
                  <a:pt x="618173" y="522923"/>
                  <a:pt x="604838" y="524828"/>
                  <a:pt x="591503" y="526733"/>
                </a:cubicBezTo>
                <a:lnTo>
                  <a:pt x="591503" y="489585"/>
                </a:lnTo>
                <a:close/>
                <a:moveTo>
                  <a:pt x="591503" y="626745"/>
                </a:moveTo>
                <a:cubicBezTo>
                  <a:pt x="579120" y="627698"/>
                  <a:pt x="566738" y="628650"/>
                  <a:pt x="553403" y="628650"/>
                </a:cubicBezTo>
                <a:lnTo>
                  <a:pt x="553403" y="590550"/>
                </a:lnTo>
                <a:cubicBezTo>
                  <a:pt x="564833" y="590550"/>
                  <a:pt x="578168" y="589598"/>
                  <a:pt x="591503" y="588645"/>
                </a:cubicBezTo>
                <a:lnTo>
                  <a:pt x="591503" y="626745"/>
                </a:lnTo>
                <a:close/>
                <a:moveTo>
                  <a:pt x="515303" y="533400"/>
                </a:moveTo>
                <a:lnTo>
                  <a:pt x="515303" y="495300"/>
                </a:lnTo>
                <a:cubicBezTo>
                  <a:pt x="526733" y="495300"/>
                  <a:pt x="540068" y="494348"/>
                  <a:pt x="553403" y="493395"/>
                </a:cubicBezTo>
                <a:lnTo>
                  <a:pt x="553403" y="531495"/>
                </a:lnTo>
                <a:cubicBezTo>
                  <a:pt x="541020" y="532448"/>
                  <a:pt x="528638" y="532448"/>
                  <a:pt x="515303" y="533400"/>
                </a:cubicBezTo>
                <a:close/>
                <a:moveTo>
                  <a:pt x="515303" y="628650"/>
                </a:moveTo>
                <a:cubicBezTo>
                  <a:pt x="501968" y="628650"/>
                  <a:pt x="489585" y="627698"/>
                  <a:pt x="477203" y="626745"/>
                </a:cubicBezTo>
                <a:lnTo>
                  <a:pt x="477203" y="590550"/>
                </a:lnTo>
                <a:cubicBezTo>
                  <a:pt x="483870" y="590550"/>
                  <a:pt x="489585" y="590550"/>
                  <a:pt x="496253" y="590550"/>
                </a:cubicBezTo>
                <a:cubicBezTo>
                  <a:pt x="501968" y="590550"/>
                  <a:pt x="508635" y="590550"/>
                  <a:pt x="515303" y="590550"/>
                </a:cubicBezTo>
                <a:lnTo>
                  <a:pt x="515303" y="628650"/>
                </a:lnTo>
                <a:close/>
                <a:moveTo>
                  <a:pt x="439103" y="493395"/>
                </a:moveTo>
                <a:cubicBezTo>
                  <a:pt x="451485" y="494348"/>
                  <a:pt x="463868" y="495300"/>
                  <a:pt x="477203" y="495300"/>
                </a:cubicBezTo>
                <a:lnTo>
                  <a:pt x="477203" y="533400"/>
                </a:lnTo>
                <a:cubicBezTo>
                  <a:pt x="463868" y="533400"/>
                  <a:pt x="451485" y="532448"/>
                  <a:pt x="439103" y="531495"/>
                </a:cubicBezTo>
                <a:lnTo>
                  <a:pt x="439103" y="493395"/>
                </a:lnTo>
                <a:close/>
                <a:moveTo>
                  <a:pt x="439103" y="621983"/>
                </a:moveTo>
                <a:cubicBezTo>
                  <a:pt x="425768" y="620078"/>
                  <a:pt x="412433" y="618173"/>
                  <a:pt x="401003" y="615315"/>
                </a:cubicBezTo>
                <a:lnTo>
                  <a:pt x="401003" y="584835"/>
                </a:lnTo>
                <a:cubicBezTo>
                  <a:pt x="413385" y="586740"/>
                  <a:pt x="425768" y="587693"/>
                  <a:pt x="439103" y="588645"/>
                </a:cubicBezTo>
                <a:lnTo>
                  <a:pt x="439103" y="621983"/>
                </a:lnTo>
                <a:close/>
                <a:moveTo>
                  <a:pt x="362903" y="520065"/>
                </a:moveTo>
                <a:lnTo>
                  <a:pt x="362903" y="482918"/>
                </a:lnTo>
                <a:cubicBezTo>
                  <a:pt x="375285" y="484823"/>
                  <a:pt x="387668" y="487680"/>
                  <a:pt x="401003" y="488633"/>
                </a:cubicBezTo>
                <a:lnTo>
                  <a:pt x="401003" y="526733"/>
                </a:lnTo>
                <a:cubicBezTo>
                  <a:pt x="387668" y="524828"/>
                  <a:pt x="374333" y="522923"/>
                  <a:pt x="362903" y="520065"/>
                </a:cubicBezTo>
                <a:close/>
                <a:moveTo>
                  <a:pt x="362903" y="603885"/>
                </a:moveTo>
                <a:cubicBezTo>
                  <a:pt x="339090" y="594360"/>
                  <a:pt x="324803" y="582930"/>
                  <a:pt x="324803" y="571500"/>
                </a:cubicBezTo>
                <a:lnTo>
                  <a:pt x="324803" y="569595"/>
                </a:lnTo>
                <a:cubicBezTo>
                  <a:pt x="324803" y="569595"/>
                  <a:pt x="324803" y="569595"/>
                  <a:pt x="325755" y="569595"/>
                </a:cubicBezTo>
                <a:cubicBezTo>
                  <a:pt x="328613" y="570548"/>
                  <a:pt x="330518" y="571500"/>
                  <a:pt x="333375" y="571500"/>
                </a:cubicBezTo>
                <a:cubicBezTo>
                  <a:pt x="342900" y="574358"/>
                  <a:pt x="352425" y="576263"/>
                  <a:pt x="362903" y="578168"/>
                </a:cubicBezTo>
                <a:lnTo>
                  <a:pt x="362903" y="603885"/>
                </a:lnTo>
                <a:close/>
                <a:moveTo>
                  <a:pt x="210503" y="474345"/>
                </a:moveTo>
                <a:cubicBezTo>
                  <a:pt x="217170" y="474345"/>
                  <a:pt x="222885" y="475298"/>
                  <a:pt x="229553" y="475298"/>
                </a:cubicBezTo>
                <a:lnTo>
                  <a:pt x="229553" y="476250"/>
                </a:lnTo>
                <a:cubicBezTo>
                  <a:pt x="229553" y="489585"/>
                  <a:pt x="232410" y="502920"/>
                  <a:pt x="239078" y="513398"/>
                </a:cubicBezTo>
                <a:cubicBezTo>
                  <a:pt x="229553" y="513398"/>
                  <a:pt x="220028" y="512445"/>
                  <a:pt x="210503" y="511492"/>
                </a:cubicBezTo>
                <a:lnTo>
                  <a:pt x="210503" y="474345"/>
                </a:lnTo>
                <a:close/>
                <a:moveTo>
                  <a:pt x="172403" y="360045"/>
                </a:moveTo>
                <a:cubicBezTo>
                  <a:pt x="184785" y="361950"/>
                  <a:pt x="197168" y="364808"/>
                  <a:pt x="210503" y="365760"/>
                </a:cubicBezTo>
                <a:lnTo>
                  <a:pt x="210503" y="403860"/>
                </a:lnTo>
                <a:cubicBezTo>
                  <a:pt x="197168" y="401955"/>
                  <a:pt x="183833" y="400050"/>
                  <a:pt x="172403" y="397193"/>
                </a:cubicBezTo>
                <a:lnTo>
                  <a:pt x="172403" y="360045"/>
                </a:lnTo>
                <a:close/>
                <a:moveTo>
                  <a:pt x="172403" y="507683"/>
                </a:moveTo>
                <a:cubicBezTo>
                  <a:pt x="159068" y="505778"/>
                  <a:pt x="145733" y="503873"/>
                  <a:pt x="134303" y="501015"/>
                </a:cubicBezTo>
                <a:lnTo>
                  <a:pt x="134303" y="463868"/>
                </a:lnTo>
                <a:cubicBezTo>
                  <a:pt x="146685" y="465773"/>
                  <a:pt x="159068" y="468630"/>
                  <a:pt x="172403" y="469583"/>
                </a:cubicBezTo>
                <a:lnTo>
                  <a:pt x="172403" y="507683"/>
                </a:lnTo>
                <a:close/>
                <a:moveTo>
                  <a:pt x="96203" y="352425"/>
                </a:moveTo>
                <a:lnTo>
                  <a:pt x="96203" y="335280"/>
                </a:lnTo>
                <a:cubicBezTo>
                  <a:pt x="107633" y="340995"/>
                  <a:pt x="120015" y="345758"/>
                  <a:pt x="134303" y="349568"/>
                </a:cubicBezTo>
                <a:lnTo>
                  <a:pt x="134303" y="384810"/>
                </a:lnTo>
                <a:cubicBezTo>
                  <a:pt x="110490" y="376238"/>
                  <a:pt x="96203" y="364808"/>
                  <a:pt x="96203" y="352425"/>
                </a:cubicBezTo>
                <a:close/>
                <a:moveTo>
                  <a:pt x="96203" y="489585"/>
                </a:moveTo>
                <a:cubicBezTo>
                  <a:pt x="72390" y="480060"/>
                  <a:pt x="58103" y="468630"/>
                  <a:pt x="58103" y="457200"/>
                </a:cubicBezTo>
                <a:lnTo>
                  <a:pt x="58103" y="440055"/>
                </a:lnTo>
                <a:cubicBezTo>
                  <a:pt x="69533" y="445770"/>
                  <a:pt x="81915" y="450533"/>
                  <a:pt x="96203" y="454343"/>
                </a:cubicBezTo>
                <a:lnTo>
                  <a:pt x="96203" y="489585"/>
                </a:lnTo>
                <a:close/>
                <a:moveTo>
                  <a:pt x="58103" y="192405"/>
                </a:moveTo>
                <a:cubicBezTo>
                  <a:pt x="69533" y="198120"/>
                  <a:pt x="81915" y="202883"/>
                  <a:pt x="96203" y="206693"/>
                </a:cubicBezTo>
                <a:lnTo>
                  <a:pt x="96203" y="241935"/>
                </a:lnTo>
                <a:cubicBezTo>
                  <a:pt x="72390" y="232410"/>
                  <a:pt x="58103" y="220980"/>
                  <a:pt x="58103" y="209550"/>
                </a:cubicBezTo>
                <a:lnTo>
                  <a:pt x="58103" y="192405"/>
                </a:lnTo>
                <a:close/>
                <a:moveTo>
                  <a:pt x="172403" y="222885"/>
                </a:moveTo>
                <a:lnTo>
                  <a:pt x="172403" y="260985"/>
                </a:lnTo>
                <a:cubicBezTo>
                  <a:pt x="159068" y="259080"/>
                  <a:pt x="145733" y="257175"/>
                  <a:pt x="134303" y="254318"/>
                </a:cubicBezTo>
                <a:lnTo>
                  <a:pt x="134303" y="217170"/>
                </a:lnTo>
                <a:cubicBezTo>
                  <a:pt x="146685" y="219075"/>
                  <a:pt x="159068" y="220980"/>
                  <a:pt x="172403" y="222885"/>
                </a:cubicBezTo>
                <a:close/>
                <a:moveTo>
                  <a:pt x="267653" y="57150"/>
                </a:moveTo>
                <a:cubicBezTo>
                  <a:pt x="383858" y="57150"/>
                  <a:pt x="477203" y="82868"/>
                  <a:pt x="477203" y="114300"/>
                </a:cubicBezTo>
                <a:cubicBezTo>
                  <a:pt x="477203" y="145733"/>
                  <a:pt x="383858" y="171450"/>
                  <a:pt x="267653" y="171450"/>
                </a:cubicBezTo>
                <a:cubicBezTo>
                  <a:pt x="151447" y="171450"/>
                  <a:pt x="58103" y="145733"/>
                  <a:pt x="58103" y="114300"/>
                </a:cubicBezTo>
                <a:cubicBezTo>
                  <a:pt x="58103" y="82868"/>
                  <a:pt x="151447" y="57150"/>
                  <a:pt x="267653" y="57150"/>
                </a:cubicBezTo>
                <a:close/>
                <a:moveTo>
                  <a:pt x="324803" y="508635"/>
                </a:moveTo>
                <a:cubicBezTo>
                  <a:pt x="300990" y="499110"/>
                  <a:pt x="286703" y="487680"/>
                  <a:pt x="286703" y="476250"/>
                </a:cubicBezTo>
                <a:lnTo>
                  <a:pt x="286703" y="459105"/>
                </a:lnTo>
                <a:cubicBezTo>
                  <a:pt x="298133" y="464820"/>
                  <a:pt x="310515" y="469583"/>
                  <a:pt x="324803" y="473393"/>
                </a:cubicBezTo>
                <a:lnTo>
                  <a:pt x="324803" y="508635"/>
                </a:lnTo>
                <a:close/>
                <a:moveTo>
                  <a:pt x="439103" y="241935"/>
                </a:moveTo>
                <a:lnTo>
                  <a:pt x="439103" y="207645"/>
                </a:lnTo>
                <a:cubicBezTo>
                  <a:pt x="452438" y="203835"/>
                  <a:pt x="465773" y="198120"/>
                  <a:pt x="477203" y="192405"/>
                </a:cubicBezTo>
                <a:lnTo>
                  <a:pt x="477203" y="209550"/>
                </a:lnTo>
                <a:cubicBezTo>
                  <a:pt x="477203" y="221933"/>
                  <a:pt x="462915" y="233363"/>
                  <a:pt x="439103" y="241935"/>
                </a:cubicBezTo>
                <a:close/>
                <a:moveTo>
                  <a:pt x="362903" y="260033"/>
                </a:moveTo>
                <a:lnTo>
                  <a:pt x="362903" y="222885"/>
                </a:lnTo>
                <a:cubicBezTo>
                  <a:pt x="375285" y="220980"/>
                  <a:pt x="388620" y="219075"/>
                  <a:pt x="401003" y="217170"/>
                </a:cubicBezTo>
                <a:lnTo>
                  <a:pt x="401003" y="253365"/>
                </a:lnTo>
                <a:cubicBezTo>
                  <a:pt x="389573" y="256223"/>
                  <a:pt x="376238" y="258127"/>
                  <a:pt x="362903" y="260033"/>
                </a:cubicBezTo>
                <a:close/>
                <a:moveTo>
                  <a:pt x="286703" y="266700"/>
                </a:moveTo>
                <a:lnTo>
                  <a:pt x="286703" y="228600"/>
                </a:lnTo>
                <a:cubicBezTo>
                  <a:pt x="298133" y="228600"/>
                  <a:pt x="311468" y="227648"/>
                  <a:pt x="324803" y="226695"/>
                </a:cubicBezTo>
                <a:lnTo>
                  <a:pt x="324803" y="264795"/>
                </a:lnTo>
                <a:cubicBezTo>
                  <a:pt x="312420" y="265748"/>
                  <a:pt x="300038" y="265748"/>
                  <a:pt x="286703" y="266700"/>
                </a:cubicBezTo>
                <a:close/>
                <a:moveTo>
                  <a:pt x="210503" y="264795"/>
                </a:moveTo>
                <a:lnTo>
                  <a:pt x="210503" y="226695"/>
                </a:lnTo>
                <a:cubicBezTo>
                  <a:pt x="222885" y="227648"/>
                  <a:pt x="235267" y="228600"/>
                  <a:pt x="248603" y="228600"/>
                </a:cubicBezTo>
                <a:lnTo>
                  <a:pt x="248603" y="266700"/>
                </a:lnTo>
                <a:cubicBezTo>
                  <a:pt x="235267" y="265748"/>
                  <a:pt x="222885" y="265748"/>
                  <a:pt x="210503" y="264795"/>
                </a:cubicBezTo>
                <a:close/>
                <a:moveTo>
                  <a:pt x="705803" y="381000"/>
                </a:moveTo>
                <a:cubicBezTo>
                  <a:pt x="705803" y="412433"/>
                  <a:pt x="612458" y="438150"/>
                  <a:pt x="496253" y="438150"/>
                </a:cubicBezTo>
                <a:cubicBezTo>
                  <a:pt x="380048" y="438150"/>
                  <a:pt x="286703" y="412433"/>
                  <a:pt x="286703" y="381000"/>
                </a:cubicBezTo>
                <a:cubicBezTo>
                  <a:pt x="286703" y="349568"/>
                  <a:pt x="380048" y="323850"/>
                  <a:pt x="496253" y="323850"/>
                </a:cubicBezTo>
                <a:cubicBezTo>
                  <a:pt x="612458" y="323850"/>
                  <a:pt x="705803" y="349568"/>
                  <a:pt x="705803" y="381000"/>
                </a:cubicBezTo>
                <a:close/>
                <a:moveTo>
                  <a:pt x="762953" y="409575"/>
                </a:moveTo>
                <a:lnTo>
                  <a:pt x="762953" y="381000"/>
                </a:lnTo>
                <a:cubicBezTo>
                  <a:pt x="762953" y="336233"/>
                  <a:pt x="727710" y="303848"/>
                  <a:pt x="659130" y="285750"/>
                </a:cubicBezTo>
                <a:cubicBezTo>
                  <a:pt x="633413" y="279083"/>
                  <a:pt x="603885" y="273368"/>
                  <a:pt x="570548" y="270510"/>
                </a:cubicBezTo>
                <a:cubicBezTo>
                  <a:pt x="571500" y="266700"/>
                  <a:pt x="571500" y="261938"/>
                  <a:pt x="571500" y="257175"/>
                </a:cubicBezTo>
                <a:cubicBezTo>
                  <a:pt x="571500" y="230505"/>
                  <a:pt x="559118" y="207645"/>
                  <a:pt x="533400" y="190500"/>
                </a:cubicBezTo>
                <a:lnTo>
                  <a:pt x="533400" y="114300"/>
                </a:lnTo>
                <a:cubicBezTo>
                  <a:pt x="533400" y="69532"/>
                  <a:pt x="498158" y="37147"/>
                  <a:pt x="429578" y="19050"/>
                </a:cubicBezTo>
                <a:cubicBezTo>
                  <a:pt x="384810" y="6667"/>
                  <a:pt x="327660" y="0"/>
                  <a:pt x="266700" y="0"/>
                </a:cubicBezTo>
                <a:cubicBezTo>
                  <a:pt x="186690" y="0"/>
                  <a:pt x="0" y="11430"/>
                  <a:pt x="0" y="114300"/>
                </a:cubicBezTo>
                <a:lnTo>
                  <a:pt x="0" y="209550"/>
                </a:lnTo>
                <a:cubicBezTo>
                  <a:pt x="0" y="236220"/>
                  <a:pt x="12382" y="259080"/>
                  <a:pt x="38100" y="276225"/>
                </a:cubicBezTo>
                <a:lnTo>
                  <a:pt x="38100" y="294323"/>
                </a:lnTo>
                <a:cubicBezTo>
                  <a:pt x="15240" y="310515"/>
                  <a:pt x="0" y="332423"/>
                  <a:pt x="0" y="361950"/>
                </a:cubicBezTo>
                <a:lnTo>
                  <a:pt x="0" y="457200"/>
                </a:lnTo>
                <a:cubicBezTo>
                  <a:pt x="0" y="501967"/>
                  <a:pt x="35243" y="534353"/>
                  <a:pt x="103822" y="552450"/>
                </a:cubicBezTo>
                <a:cubicBezTo>
                  <a:pt x="148590" y="564833"/>
                  <a:pt x="205740" y="571500"/>
                  <a:pt x="266700" y="571500"/>
                </a:cubicBezTo>
                <a:cubicBezTo>
                  <a:pt x="266700" y="616268"/>
                  <a:pt x="301943" y="648653"/>
                  <a:pt x="370523" y="666750"/>
                </a:cubicBezTo>
                <a:cubicBezTo>
                  <a:pt x="415290" y="679133"/>
                  <a:pt x="472440" y="685800"/>
                  <a:pt x="533400" y="685800"/>
                </a:cubicBezTo>
                <a:cubicBezTo>
                  <a:pt x="613410" y="685800"/>
                  <a:pt x="800100" y="674370"/>
                  <a:pt x="800100" y="571500"/>
                </a:cubicBezTo>
                <a:lnTo>
                  <a:pt x="800100" y="476250"/>
                </a:lnTo>
                <a:cubicBezTo>
                  <a:pt x="801053" y="449580"/>
                  <a:pt x="788670" y="426720"/>
                  <a:pt x="762953" y="40957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76200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xmlns="" id="{B78367C9-7E5B-426A-B000-325AB13A8E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3644253"/>
              </p:ext>
            </p:extLst>
          </p:nvPr>
        </p:nvGraphicFramePr>
        <p:xfrm>
          <a:off x="631947" y="1246173"/>
          <a:ext cx="7719033" cy="4968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626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CE83800-1E6B-4A93-87D3-3D70E59B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731" y="1289050"/>
            <a:ext cx="6347715" cy="1041695"/>
          </a:xfrm>
        </p:spPr>
        <p:txBody>
          <a:bodyPr rtlCol="0">
            <a:normAutofit fontScale="90000"/>
          </a:bodyPr>
          <a:lstStyle/>
          <a:p>
            <a:pPr rtl="0"/>
            <a:r>
              <a:rPr lang="pl-PL">
                <a:latin typeface="Arial" panose="020B0604020202020204" pitchFamily="34" charset="0"/>
              </a:rPr>
              <a:t>DOCHODY BUDŻETU</a:t>
            </a:r>
            <a:br>
              <a:rPr lang="pl-PL">
                <a:latin typeface="Arial" panose="020B0604020202020204" pitchFamily="34" charset="0"/>
              </a:rPr>
            </a:br>
            <a:r>
              <a:rPr lang="pl-PL">
                <a:latin typeface="Arial" panose="020B0604020202020204" pitchFamily="34" charset="0"/>
              </a:rPr>
              <a:t/>
            </a:r>
            <a:br>
              <a:rPr lang="pl-PL">
                <a:latin typeface="Arial" panose="020B0604020202020204" pitchFamily="34" charset="0"/>
              </a:rPr>
            </a:br>
            <a:endParaRPr lang="pl-PL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" name="Grafika 4" descr="Monety">
            <a:extLst>
              <a:ext uri="{FF2B5EF4-FFF2-40B4-BE49-F238E27FC236}">
                <a16:creationId xmlns:a16="http://schemas.microsoft.com/office/drawing/2014/main" xmlns="" id="{0EE075AF-0379-45E1-B652-41042167D3EA}"/>
              </a:ext>
            </a:extLst>
          </p:cNvPr>
          <p:cNvSpPr/>
          <p:nvPr/>
        </p:nvSpPr>
        <p:spPr>
          <a:xfrm>
            <a:off x="268288" y="469404"/>
            <a:ext cx="800100" cy="685800"/>
          </a:xfrm>
          <a:custGeom>
            <a:avLst/>
            <a:gdLst>
              <a:gd name="connsiteX0" fmla="*/ 743903 w 800100"/>
              <a:gd name="connsiteY0" fmla="*/ 571500 h 685800"/>
              <a:gd name="connsiteX1" fmla="*/ 705803 w 800100"/>
              <a:gd name="connsiteY1" fmla="*/ 603885 h 685800"/>
              <a:gd name="connsiteX2" fmla="*/ 705803 w 800100"/>
              <a:gd name="connsiteY2" fmla="*/ 569595 h 685800"/>
              <a:gd name="connsiteX3" fmla="*/ 743903 w 800100"/>
              <a:gd name="connsiteY3" fmla="*/ 554355 h 685800"/>
              <a:gd name="connsiteX4" fmla="*/ 743903 w 800100"/>
              <a:gd name="connsiteY4" fmla="*/ 571500 h 685800"/>
              <a:gd name="connsiteX5" fmla="*/ 667703 w 800100"/>
              <a:gd name="connsiteY5" fmla="*/ 508635 h 685800"/>
              <a:gd name="connsiteX6" fmla="*/ 667703 w 800100"/>
              <a:gd name="connsiteY6" fmla="*/ 474345 h 685800"/>
              <a:gd name="connsiteX7" fmla="*/ 705803 w 800100"/>
              <a:gd name="connsiteY7" fmla="*/ 459105 h 685800"/>
              <a:gd name="connsiteX8" fmla="*/ 705803 w 800100"/>
              <a:gd name="connsiteY8" fmla="*/ 476250 h 685800"/>
              <a:gd name="connsiteX9" fmla="*/ 667703 w 800100"/>
              <a:gd name="connsiteY9" fmla="*/ 508635 h 685800"/>
              <a:gd name="connsiteX10" fmla="*/ 667703 w 800100"/>
              <a:gd name="connsiteY10" fmla="*/ 615315 h 685800"/>
              <a:gd name="connsiteX11" fmla="*/ 629603 w 800100"/>
              <a:gd name="connsiteY11" fmla="*/ 621983 h 685800"/>
              <a:gd name="connsiteX12" fmla="*/ 629603 w 800100"/>
              <a:gd name="connsiteY12" fmla="*/ 584835 h 685800"/>
              <a:gd name="connsiteX13" fmla="*/ 667703 w 800100"/>
              <a:gd name="connsiteY13" fmla="*/ 579120 h 685800"/>
              <a:gd name="connsiteX14" fmla="*/ 667703 w 800100"/>
              <a:gd name="connsiteY14" fmla="*/ 615315 h 685800"/>
              <a:gd name="connsiteX15" fmla="*/ 591503 w 800100"/>
              <a:gd name="connsiteY15" fmla="*/ 489585 h 685800"/>
              <a:gd name="connsiteX16" fmla="*/ 629603 w 800100"/>
              <a:gd name="connsiteY16" fmla="*/ 483870 h 685800"/>
              <a:gd name="connsiteX17" fmla="*/ 629603 w 800100"/>
              <a:gd name="connsiteY17" fmla="*/ 520065 h 685800"/>
              <a:gd name="connsiteX18" fmla="*/ 591503 w 800100"/>
              <a:gd name="connsiteY18" fmla="*/ 526733 h 685800"/>
              <a:gd name="connsiteX19" fmla="*/ 591503 w 800100"/>
              <a:gd name="connsiteY19" fmla="*/ 489585 h 685800"/>
              <a:gd name="connsiteX20" fmla="*/ 591503 w 800100"/>
              <a:gd name="connsiteY20" fmla="*/ 626745 h 685800"/>
              <a:gd name="connsiteX21" fmla="*/ 553403 w 800100"/>
              <a:gd name="connsiteY21" fmla="*/ 628650 h 685800"/>
              <a:gd name="connsiteX22" fmla="*/ 553403 w 800100"/>
              <a:gd name="connsiteY22" fmla="*/ 590550 h 685800"/>
              <a:gd name="connsiteX23" fmla="*/ 591503 w 800100"/>
              <a:gd name="connsiteY23" fmla="*/ 588645 h 685800"/>
              <a:gd name="connsiteX24" fmla="*/ 591503 w 800100"/>
              <a:gd name="connsiteY24" fmla="*/ 626745 h 685800"/>
              <a:gd name="connsiteX25" fmla="*/ 515303 w 800100"/>
              <a:gd name="connsiteY25" fmla="*/ 533400 h 685800"/>
              <a:gd name="connsiteX26" fmla="*/ 515303 w 800100"/>
              <a:gd name="connsiteY26" fmla="*/ 495300 h 685800"/>
              <a:gd name="connsiteX27" fmla="*/ 553403 w 800100"/>
              <a:gd name="connsiteY27" fmla="*/ 493395 h 685800"/>
              <a:gd name="connsiteX28" fmla="*/ 553403 w 800100"/>
              <a:gd name="connsiteY28" fmla="*/ 531495 h 685800"/>
              <a:gd name="connsiteX29" fmla="*/ 515303 w 800100"/>
              <a:gd name="connsiteY29" fmla="*/ 533400 h 685800"/>
              <a:gd name="connsiteX30" fmla="*/ 515303 w 800100"/>
              <a:gd name="connsiteY30" fmla="*/ 628650 h 685800"/>
              <a:gd name="connsiteX31" fmla="*/ 477203 w 800100"/>
              <a:gd name="connsiteY31" fmla="*/ 626745 h 685800"/>
              <a:gd name="connsiteX32" fmla="*/ 477203 w 800100"/>
              <a:gd name="connsiteY32" fmla="*/ 590550 h 685800"/>
              <a:gd name="connsiteX33" fmla="*/ 496253 w 800100"/>
              <a:gd name="connsiteY33" fmla="*/ 590550 h 685800"/>
              <a:gd name="connsiteX34" fmla="*/ 515303 w 800100"/>
              <a:gd name="connsiteY34" fmla="*/ 590550 h 685800"/>
              <a:gd name="connsiteX35" fmla="*/ 515303 w 800100"/>
              <a:gd name="connsiteY35" fmla="*/ 628650 h 685800"/>
              <a:gd name="connsiteX36" fmla="*/ 439103 w 800100"/>
              <a:gd name="connsiteY36" fmla="*/ 493395 h 685800"/>
              <a:gd name="connsiteX37" fmla="*/ 477203 w 800100"/>
              <a:gd name="connsiteY37" fmla="*/ 495300 h 685800"/>
              <a:gd name="connsiteX38" fmla="*/ 477203 w 800100"/>
              <a:gd name="connsiteY38" fmla="*/ 533400 h 685800"/>
              <a:gd name="connsiteX39" fmla="*/ 439103 w 800100"/>
              <a:gd name="connsiteY39" fmla="*/ 531495 h 685800"/>
              <a:gd name="connsiteX40" fmla="*/ 439103 w 800100"/>
              <a:gd name="connsiteY40" fmla="*/ 493395 h 685800"/>
              <a:gd name="connsiteX41" fmla="*/ 439103 w 800100"/>
              <a:gd name="connsiteY41" fmla="*/ 621983 h 685800"/>
              <a:gd name="connsiteX42" fmla="*/ 401003 w 800100"/>
              <a:gd name="connsiteY42" fmla="*/ 615315 h 685800"/>
              <a:gd name="connsiteX43" fmla="*/ 401003 w 800100"/>
              <a:gd name="connsiteY43" fmla="*/ 584835 h 685800"/>
              <a:gd name="connsiteX44" fmla="*/ 439103 w 800100"/>
              <a:gd name="connsiteY44" fmla="*/ 588645 h 685800"/>
              <a:gd name="connsiteX45" fmla="*/ 439103 w 800100"/>
              <a:gd name="connsiteY45" fmla="*/ 621983 h 685800"/>
              <a:gd name="connsiteX46" fmla="*/ 362903 w 800100"/>
              <a:gd name="connsiteY46" fmla="*/ 520065 h 685800"/>
              <a:gd name="connsiteX47" fmla="*/ 362903 w 800100"/>
              <a:gd name="connsiteY47" fmla="*/ 482918 h 685800"/>
              <a:gd name="connsiteX48" fmla="*/ 401003 w 800100"/>
              <a:gd name="connsiteY48" fmla="*/ 488633 h 685800"/>
              <a:gd name="connsiteX49" fmla="*/ 401003 w 800100"/>
              <a:gd name="connsiteY49" fmla="*/ 526733 h 685800"/>
              <a:gd name="connsiteX50" fmla="*/ 362903 w 800100"/>
              <a:gd name="connsiteY50" fmla="*/ 520065 h 685800"/>
              <a:gd name="connsiteX51" fmla="*/ 362903 w 800100"/>
              <a:gd name="connsiteY51" fmla="*/ 603885 h 685800"/>
              <a:gd name="connsiteX52" fmla="*/ 324803 w 800100"/>
              <a:gd name="connsiteY52" fmla="*/ 571500 h 685800"/>
              <a:gd name="connsiteX53" fmla="*/ 324803 w 800100"/>
              <a:gd name="connsiteY53" fmla="*/ 569595 h 685800"/>
              <a:gd name="connsiteX54" fmla="*/ 325755 w 800100"/>
              <a:gd name="connsiteY54" fmla="*/ 569595 h 685800"/>
              <a:gd name="connsiteX55" fmla="*/ 333375 w 800100"/>
              <a:gd name="connsiteY55" fmla="*/ 571500 h 685800"/>
              <a:gd name="connsiteX56" fmla="*/ 362903 w 800100"/>
              <a:gd name="connsiteY56" fmla="*/ 578168 h 685800"/>
              <a:gd name="connsiteX57" fmla="*/ 362903 w 800100"/>
              <a:gd name="connsiteY57" fmla="*/ 603885 h 685800"/>
              <a:gd name="connsiteX58" fmla="*/ 210503 w 800100"/>
              <a:gd name="connsiteY58" fmla="*/ 474345 h 685800"/>
              <a:gd name="connsiteX59" fmla="*/ 229553 w 800100"/>
              <a:gd name="connsiteY59" fmla="*/ 475298 h 685800"/>
              <a:gd name="connsiteX60" fmla="*/ 229553 w 800100"/>
              <a:gd name="connsiteY60" fmla="*/ 476250 h 685800"/>
              <a:gd name="connsiteX61" fmla="*/ 239078 w 800100"/>
              <a:gd name="connsiteY61" fmla="*/ 513398 h 685800"/>
              <a:gd name="connsiteX62" fmla="*/ 210503 w 800100"/>
              <a:gd name="connsiteY62" fmla="*/ 511492 h 685800"/>
              <a:gd name="connsiteX63" fmla="*/ 210503 w 800100"/>
              <a:gd name="connsiteY63" fmla="*/ 474345 h 685800"/>
              <a:gd name="connsiteX64" fmla="*/ 172403 w 800100"/>
              <a:gd name="connsiteY64" fmla="*/ 360045 h 685800"/>
              <a:gd name="connsiteX65" fmla="*/ 210503 w 800100"/>
              <a:gd name="connsiteY65" fmla="*/ 365760 h 685800"/>
              <a:gd name="connsiteX66" fmla="*/ 210503 w 800100"/>
              <a:gd name="connsiteY66" fmla="*/ 403860 h 685800"/>
              <a:gd name="connsiteX67" fmla="*/ 172403 w 800100"/>
              <a:gd name="connsiteY67" fmla="*/ 397193 h 685800"/>
              <a:gd name="connsiteX68" fmla="*/ 172403 w 800100"/>
              <a:gd name="connsiteY68" fmla="*/ 360045 h 685800"/>
              <a:gd name="connsiteX69" fmla="*/ 172403 w 800100"/>
              <a:gd name="connsiteY69" fmla="*/ 507683 h 685800"/>
              <a:gd name="connsiteX70" fmla="*/ 134303 w 800100"/>
              <a:gd name="connsiteY70" fmla="*/ 501015 h 685800"/>
              <a:gd name="connsiteX71" fmla="*/ 134303 w 800100"/>
              <a:gd name="connsiteY71" fmla="*/ 463868 h 685800"/>
              <a:gd name="connsiteX72" fmla="*/ 172403 w 800100"/>
              <a:gd name="connsiteY72" fmla="*/ 469583 h 685800"/>
              <a:gd name="connsiteX73" fmla="*/ 172403 w 800100"/>
              <a:gd name="connsiteY73" fmla="*/ 507683 h 685800"/>
              <a:gd name="connsiteX74" fmla="*/ 96203 w 800100"/>
              <a:gd name="connsiteY74" fmla="*/ 352425 h 685800"/>
              <a:gd name="connsiteX75" fmla="*/ 96203 w 800100"/>
              <a:gd name="connsiteY75" fmla="*/ 335280 h 685800"/>
              <a:gd name="connsiteX76" fmla="*/ 134303 w 800100"/>
              <a:gd name="connsiteY76" fmla="*/ 349568 h 685800"/>
              <a:gd name="connsiteX77" fmla="*/ 134303 w 800100"/>
              <a:gd name="connsiteY77" fmla="*/ 384810 h 685800"/>
              <a:gd name="connsiteX78" fmla="*/ 96203 w 800100"/>
              <a:gd name="connsiteY78" fmla="*/ 352425 h 685800"/>
              <a:gd name="connsiteX79" fmla="*/ 96203 w 800100"/>
              <a:gd name="connsiteY79" fmla="*/ 489585 h 685800"/>
              <a:gd name="connsiteX80" fmla="*/ 58103 w 800100"/>
              <a:gd name="connsiteY80" fmla="*/ 457200 h 685800"/>
              <a:gd name="connsiteX81" fmla="*/ 58103 w 800100"/>
              <a:gd name="connsiteY81" fmla="*/ 440055 h 685800"/>
              <a:gd name="connsiteX82" fmla="*/ 96203 w 800100"/>
              <a:gd name="connsiteY82" fmla="*/ 454343 h 685800"/>
              <a:gd name="connsiteX83" fmla="*/ 96203 w 800100"/>
              <a:gd name="connsiteY83" fmla="*/ 489585 h 685800"/>
              <a:gd name="connsiteX84" fmla="*/ 58103 w 800100"/>
              <a:gd name="connsiteY84" fmla="*/ 192405 h 685800"/>
              <a:gd name="connsiteX85" fmla="*/ 96203 w 800100"/>
              <a:gd name="connsiteY85" fmla="*/ 206693 h 685800"/>
              <a:gd name="connsiteX86" fmla="*/ 96203 w 800100"/>
              <a:gd name="connsiteY86" fmla="*/ 241935 h 685800"/>
              <a:gd name="connsiteX87" fmla="*/ 58103 w 800100"/>
              <a:gd name="connsiteY87" fmla="*/ 209550 h 685800"/>
              <a:gd name="connsiteX88" fmla="*/ 58103 w 800100"/>
              <a:gd name="connsiteY88" fmla="*/ 192405 h 685800"/>
              <a:gd name="connsiteX89" fmla="*/ 172403 w 800100"/>
              <a:gd name="connsiteY89" fmla="*/ 222885 h 685800"/>
              <a:gd name="connsiteX90" fmla="*/ 172403 w 800100"/>
              <a:gd name="connsiteY90" fmla="*/ 260985 h 685800"/>
              <a:gd name="connsiteX91" fmla="*/ 134303 w 800100"/>
              <a:gd name="connsiteY91" fmla="*/ 254318 h 685800"/>
              <a:gd name="connsiteX92" fmla="*/ 134303 w 800100"/>
              <a:gd name="connsiteY92" fmla="*/ 217170 h 685800"/>
              <a:gd name="connsiteX93" fmla="*/ 172403 w 800100"/>
              <a:gd name="connsiteY93" fmla="*/ 222885 h 685800"/>
              <a:gd name="connsiteX94" fmla="*/ 267653 w 800100"/>
              <a:gd name="connsiteY94" fmla="*/ 57150 h 685800"/>
              <a:gd name="connsiteX95" fmla="*/ 477203 w 800100"/>
              <a:gd name="connsiteY95" fmla="*/ 114300 h 685800"/>
              <a:gd name="connsiteX96" fmla="*/ 267653 w 800100"/>
              <a:gd name="connsiteY96" fmla="*/ 171450 h 685800"/>
              <a:gd name="connsiteX97" fmla="*/ 58103 w 800100"/>
              <a:gd name="connsiteY97" fmla="*/ 114300 h 685800"/>
              <a:gd name="connsiteX98" fmla="*/ 267653 w 800100"/>
              <a:gd name="connsiteY98" fmla="*/ 57150 h 685800"/>
              <a:gd name="connsiteX99" fmla="*/ 324803 w 800100"/>
              <a:gd name="connsiteY99" fmla="*/ 508635 h 685800"/>
              <a:gd name="connsiteX100" fmla="*/ 286703 w 800100"/>
              <a:gd name="connsiteY100" fmla="*/ 476250 h 685800"/>
              <a:gd name="connsiteX101" fmla="*/ 286703 w 800100"/>
              <a:gd name="connsiteY101" fmla="*/ 459105 h 685800"/>
              <a:gd name="connsiteX102" fmla="*/ 324803 w 800100"/>
              <a:gd name="connsiteY102" fmla="*/ 473393 h 685800"/>
              <a:gd name="connsiteX103" fmla="*/ 324803 w 800100"/>
              <a:gd name="connsiteY103" fmla="*/ 508635 h 685800"/>
              <a:gd name="connsiteX104" fmla="*/ 439103 w 800100"/>
              <a:gd name="connsiteY104" fmla="*/ 241935 h 685800"/>
              <a:gd name="connsiteX105" fmla="*/ 439103 w 800100"/>
              <a:gd name="connsiteY105" fmla="*/ 207645 h 685800"/>
              <a:gd name="connsiteX106" fmla="*/ 477203 w 800100"/>
              <a:gd name="connsiteY106" fmla="*/ 192405 h 685800"/>
              <a:gd name="connsiteX107" fmla="*/ 477203 w 800100"/>
              <a:gd name="connsiteY107" fmla="*/ 209550 h 685800"/>
              <a:gd name="connsiteX108" fmla="*/ 439103 w 800100"/>
              <a:gd name="connsiteY108" fmla="*/ 241935 h 685800"/>
              <a:gd name="connsiteX109" fmla="*/ 362903 w 800100"/>
              <a:gd name="connsiteY109" fmla="*/ 260033 h 685800"/>
              <a:gd name="connsiteX110" fmla="*/ 362903 w 800100"/>
              <a:gd name="connsiteY110" fmla="*/ 222885 h 685800"/>
              <a:gd name="connsiteX111" fmla="*/ 401003 w 800100"/>
              <a:gd name="connsiteY111" fmla="*/ 217170 h 685800"/>
              <a:gd name="connsiteX112" fmla="*/ 401003 w 800100"/>
              <a:gd name="connsiteY112" fmla="*/ 253365 h 685800"/>
              <a:gd name="connsiteX113" fmla="*/ 362903 w 800100"/>
              <a:gd name="connsiteY113" fmla="*/ 260033 h 685800"/>
              <a:gd name="connsiteX114" fmla="*/ 286703 w 800100"/>
              <a:gd name="connsiteY114" fmla="*/ 266700 h 685800"/>
              <a:gd name="connsiteX115" fmla="*/ 286703 w 800100"/>
              <a:gd name="connsiteY115" fmla="*/ 228600 h 685800"/>
              <a:gd name="connsiteX116" fmla="*/ 324803 w 800100"/>
              <a:gd name="connsiteY116" fmla="*/ 226695 h 685800"/>
              <a:gd name="connsiteX117" fmla="*/ 324803 w 800100"/>
              <a:gd name="connsiteY117" fmla="*/ 264795 h 685800"/>
              <a:gd name="connsiteX118" fmla="*/ 286703 w 800100"/>
              <a:gd name="connsiteY118" fmla="*/ 266700 h 685800"/>
              <a:gd name="connsiteX119" fmla="*/ 210503 w 800100"/>
              <a:gd name="connsiteY119" fmla="*/ 264795 h 685800"/>
              <a:gd name="connsiteX120" fmla="*/ 210503 w 800100"/>
              <a:gd name="connsiteY120" fmla="*/ 226695 h 685800"/>
              <a:gd name="connsiteX121" fmla="*/ 248603 w 800100"/>
              <a:gd name="connsiteY121" fmla="*/ 228600 h 685800"/>
              <a:gd name="connsiteX122" fmla="*/ 248603 w 800100"/>
              <a:gd name="connsiteY122" fmla="*/ 266700 h 685800"/>
              <a:gd name="connsiteX123" fmla="*/ 210503 w 800100"/>
              <a:gd name="connsiteY123" fmla="*/ 264795 h 685800"/>
              <a:gd name="connsiteX124" fmla="*/ 705803 w 800100"/>
              <a:gd name="connsiteY124" fmla="*/ 381000 h 685800"/>
              <a:gd name="connsiteX125" fmla="*/ 496253 w 800100"/>
              <a:gd name="connsiteY125" fmla="*/ 438150 h 685800"/>
              <a:gd name="connsiteX126" fmla="*/ 286703 w 800100"/>
              <a:gd name="connsiteY126" fmla="*/ 381000 h 685800"/>
              <a:gd name="connsiteX127" fmla="*/ 496253 w 800100"/>
              <a:gd name="connsiteY127" fmla="*/ 323850 h 685800"/>
              <a:gd name="connsiteX128" fmla="*/ 705803 w 800100"/>
              <a:gd name="connsiteY128" fmla="*/ 381000 h 685800"/>
              <a:gd name="connsiteX129" fmla="*/ 762953 w 800100"/>
              <a:gd name="connsiteY129" fmla="*/ 409575 h 685800"/>
              <a:gd name="connsiteX130" fmla="*/ 762953 w 800100"/>
              <a:gd name="connsiteY130" fmla="*/ 381000 h 685800"/>
              <a:gd name="connsiteX131" fmla="*/ 659130 w 800100"/>
              <a:gd name="connsiteY131" fmla="*/ 285750 h 685800"/>
              <a:gd name="connsiteX132" fmla="*/ 570548 w 800100"/>
              <a:gd name="connsiteY132" fmla="*/ 270510 h 685800"/>
              <a:gd name="connsiteX133" fmla="*/ 571500 w 800100"/>
              <a:gd name="connsiteY133" fmla="*/ 257175 h 685800"/>
              <a:gd name="connsiteX134" fmla="*/ 533400 w 800100"/>
              <a:gd name="connsiteY134" fmla="*/ 190500 h 685800"/>
              <a:gd name="connsiteX135" fmla="*/ 533400 w 800100"/>
              <a:gd name="connsiteY135" fmla="*/ 114300 h 685800"/>
              <a:gd name="connsiteX136" fmla="*/ 429578 w 800100"/>
              <a:gd name="connsiteY136" fmla="*/ 19050 h 685800"/>
              <a:gd name="connsiteX137" fmla="*/ 266700 w 800100"/>
              <a:gd name="connsiteY137" fmla="*/ 0 h 685800"/>
              <a:gd name="connsiteX138" fmla="*/ 0 w 800100"/>
              <a:gd name="connsiteY138" fmla="*/ 114300 h 685800"/>
              <a:gd name="connsiteX139" fmla="*/ 0 w 800100"/>
              <a:gd name="connsiteY139" fmla="*/ 209550 h 685800"/>
              <a:gd name="connsiteX140" fmla="*/ 38100 w 800100"/>
              <a:gd name="connsiteY140" fmla="*/ 276225 h 685800"/>
              <a:gd name="connsiteX141" fmla="*/ 38100 w 800100"/>
              <a:gd name="connsiteY141" fmla="*/ 294323 h 685800"/>
              <a:gd name="connsiteX142" fmla="*/ 0 w 800100"/>
              <a:gd name="connsiteY142" fmla="*/ 361950 h 685800"/>
              <a:gd name="connsiteX143" fmla="*/ 0 w 800100"/>
              <a:gd name="connsiteY143" fmla="*/ 457200 h 685800"/>
              <a:gd name="connsiteX144" fmla="*/ 103822 w 800100"/>
              <a:gd name="connsiteY144" fmla="*/ 552450 h 685800"/>
              <a:gd name="connsiteX145" fmla="*/ 266700 w 800100"/>
              <a:gd name="connsiteY145" fmla="*/ 571500 h 685800"/>
              <a:gd name="connsiteX146" fmla="*/ 370523 w 800100"/>
              <a:gd name="connsiteY146" fmla="*/ 666750 h 685800"/>
              <a:gd name="connsiteX147" fmla="*/ 533400 w 800100"/>
              <a:gd name="connsiteY147" fmla="*/ 685800 h 685800"/>
              <a:gd name="connsiteX148" fmla="*/ 800100 w 800100"/>
              <a:gd name="connsiteY148" fmla="*/ 571500 h 685800"/>
              <a:gd name="connsiteX149" fmla="*/ 800100 w 800100"/>
              <a:gd name="connsiteY149" fmla="*/ 476250 h 685800"/>
              <a:gd name="connsiteX150" fmla="*/ 762953 w 800100"/>
              <a:gd name="connsiteY150" fmla="*/ 409575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800100" h="685800">
                <a:moveTo>
                  <a:pt x="743903" y="571500"/>
                </a:moveTo>
                <a:cubicBezTo>
                  <a:pt x="743903" y="583883"/>
                  <a:pt x="729615" y="595313"/>
                  <a:pt x="705803" y="603885"/>
                </a:cubicBezTo>
                <a:lnTo>
                  <a:pt x="705803" y="569595"/>
                </a:lnTo>
                <a:cubicBezTo>
                  <a:pt x="719138" y="565785"/>
                  <a:pt x="732473" y="560070"/>
                  <a:pt x="743903" y="554355"/>
                </a:cubicBezTo>
                <a:lnTo>
                  <a:pt x="743903" y="571500"/>
                </a:lnTo>
                <a:close/>
                <a:moveTo>
                  <a:pt x="667703" y="508635"/>
                </a:moveTo>
                <a:lnTo>
                  <a:pt x="667703" y="474345"/>
                </a:lnTo>
                <a:cubicBezTo>
                  <a:pt x="681038" y="470535"/>
                  <a:pt x="694373" y="464820"/>
                  <a:pt x="705803" y="459105"/>
                </a:cubicBezTo>
                <a:lnTo>
                  <a:pt x="705803" y="476250"/>
                </a:lnTo>
                <a:cubicBezTo>
                  <a:pt x="705803" y="488633"/>
                  <a:pt x="691515" y="500063"/>
                  <a:pt x="667703" y="508635"/>
                </a:cubicBezTo>
                <a:close/>
                <a:moveTo>
                  <a:pt x="667703" y="615315"/>
                </a:moveTo>
                <a:cubicBezTo>
                  <a:pt x="656273" y="618173"/>
                  <a:pt x="642938" y="620078"/>
                  <a:pt x="629603" y="621983"/>
                </a:cubicBezTo>
                <a:lnTo>
                  <a:pt x="629603" y="584835"/>
                </a:lnTo>
                <a:cubicBezTo>
                  <a:pt x="641985" y="582930"/>
                  <a:pt x="655320" y="581025"/>
                  <a:pt x="667703" y="579120"/>
                </a:cubicBezTo>
                <a:lnTo>
                  <a:pt x="667703" y="615315"/>
                </a:lnTo>
                <a:close/>
                <a:moveTo>
                  <a:pt x="591503" y="489585"/>
                </a:moveTo>
                <a:cubicBezTo>
                  <a:pt x="603885" y="487680"/>
                  <a:pt x="617220" y="485775"/>
                  <a:pt x="629603" y="483870"/>
                </a:cubicBezTo>
                <a:lnTo>
                  <a:pt x="629603" y="520065"/>
                </a:lnTo>
                <a:cubicBezTo>
                  <a:pt x="618173" y="522923"/>
                  <a:pt x="604838" y="524828"/>
                  <a:pt x="591503" y="526733"/>
                </a:cubicBezTo>
                <a:lnTo>
                  <a:pt x="591503" y="489585"/>
                </a:lnTo>
                <a:close/>
                <a:moveTo>
                  <a:pt x="591503" y="626745"/>
                </a:moveTo>
                <a:cubicBezTo>
                  <a:pt x="579120" y="627698"/>
                  <a:pt x="566738" y="628650"/>
                  <a:pt x="553403" y="628650"/>
                </a:cubicBezTo>
                <a:lnTo>
                  <a:pt x="553403" y="590550"/>
                </a:lnTo>
                <a:cubicBezTo>
                  <a:pt x="564833" y="590550"/>
                  <a:pt x="578168" y="589598"/>
                  <a:pt x="591503" y="588645"/>
                </a:cubicBezTo>
                <a:lnTo>
                  <a:pt x="591503" y="626745"/>
                </a:lnTo>
                <a:close/>
                <a:moveTo>
                  <a:pt x="515303" y="533400"/>
                </a:moveTo>
                <a:lnTo>
                  <a:pt x="515303" y="495300"/>
                </a:lnTo>
                <a:cubicBezTo>
                  <a:pt x="526733" y="495300"/>
                  <a:pt x="540068" y="494348"/>
                  <a:pt x="553403" y="493395"/>
                </a:cubicBezTo>
                <a:lnTo>
                  <a:pt x="553403" y="531495"/>
                </a:lnTo>
                <a:cubicBezTo>
                  <a:pt x="541020" y="532448"/>
                  <a:pt x="528638" y="532448"/>
                  <a:pt x="515303" y="533400"/>
                </a:cubicBezTo>
                <a:close/>
                <a:moveTo>
                  <a:pt x="515303" y="628650"/>
                </a:moveTo>
                <a:cubicBezTo>
                  <a:pt x="501968" y="628650"/>
                  <a:pt x="489585" y="627698"/>
                  <a:pt x="477203" y="626745"/>
                </a:cubicBezTo>
                <a:lnTo>
                  <a:pt x="477203" y="590550"/>
                </a:lnTo>
                <a:cubicBezTo>
                  <a:pt x="483870" y="590550"/>
                  <a:pt x="489585" y="590550"/>
                  <a:pt x="496253" y="590550"/>
                </a:cubicBezTo>
                <a:cubicBezTo>
                  <a:pt x="501968" y="590550"/>
                  <a:pt x="508635" y="590550"/>
                  <a:pt x="515303" y="590550"/>
                </a:cubicBezTo>
                <a:lnTo>
                  <a:pt x="515303" y="628650"/>
                </a:lnTo>
                <a:close/>
                <a:moveTo>
                  <a:pt x="439103" y="493395"/>
                </a:moveTo>
                <a:cubicBezTo>
                  <a:pt x="451485" y="494348"/>
                  <a:pt x="463868" y="495300"/>
                  <a:pt x="477203" y="495300"/>
                </a:cubicBezTo>
                <a:lnTo>
                  <a:pt x="477203" y="533400"/>
                </a:lnTo>
                <a:cubicBezTo>
                  <a:pt x="463868" y="533400"/>
                  <a:pt x="451485" y="532448"/>
                  <a:pt x="439103" y="531495"/>
                </a:cubicBezTo>
                <a:lnTo>
                  <a:pt x="439103" y="493395"/>
                </a:lnTo>
                <a:close/>
                <a:moveTo>
                  <a:pt x="439103" y="621983"/>
                </a:moveTo>
                <a:cubicBezTo>
                  <a:pt x="425768" y="620078"/>
                  <a:pt x="412433" y="618173"/>
                  <a:pt x="401003" y="615315"/>
                </a:cubicBezTo>
                <a:lnTo>
                  <a:pt x="401003" y="584835"/>
                </a:lnTo>
                <a:cubicBezTo>
                  <a:pt x="413385" y="586740"/>
                  <a:pt x="425768" y="587693"/>
                  <a:pt x="439103" y="588645"/>
                </a:cubicBezTo>
                <a:lnTo>
                  <a:pt x="439103" y="621983"/>
                </a:lnTo>
                <a:close/>
                <a:moveTo>
                  <a:pt x="362903" y="520065"/>
                </a:moveTo>
                <a:lnTo>
                  <a:pt x="362903" y="482918"/>
                </a:lnTo>
                <a:cubicBezTo>
                  <a:pt x="375285" y="484823"/>
                  <a:pt x="387668" y="487680"/>
                  <a:pt x="401003" y="488633"/>
                </a:cubicBezTo>
                <a:lnTo>
                  <a:pt x="401003" y="526733"/>
                </a:lnTo>
                <a:cubicBezTo>
                  <a:pt x="387668" y="524828"/>
                  <a:pt x="374333" y="522923"/>
                  <a:pt x="362903" y="520065"/>
                </a:cubicBezTo>
                <a:close/>
                <a:moveTo>
                  <a:pt x="362903" y="603885"/>
                </a:moveTo>
                <a:cubicBezTo>
                  <a:pt x="339090" y="594360"/>
                  <a:pt x="324803" y="582930"/>
                  <a:pt x="324803" y="571500"/>
                </a:cubicBezTo>
                <a:lnTo>
                  <a:pt x="324803" y="569595"/>
                </a:lnTo>
                <a:cubicBezTo>
                  <a:pt x="324803" y="569595"/>
                  <a:pt x="324803" y="569595"/>
                  <a:pt x="325755" y="569595"/>
                </a:cubicBezTo>
                <a:cubicBezTo>
                  <a:pt x="328613" y="570548"/>
                  <a:pt x="330518" y="571500"/>
                  <a:pt x="333375" y="571500"/>
                </a:cubicBezTo>
                <a:cubicBezTo>
                  <a:pt x="342900" y="574358"/>
                  <a:pt x="352425" y="576263"/>
                  <a:pt x="362903" y="578168"/>
                </a:cubicBezTo>
                <a:lnTo>
                  <a:pt x="362903" y="603885"/>
                </a:lnTo>
                <a:close/>
                <a:moveTo>
                  <a:pt x="210503" y="474345"/>
                </a:moveTo>
                <a:cubicBezTo>
                  <a:pt x="217170" y="474345"/>
                  <a:pt x="222885" y="475298"/>
                  <a:pt x="229553" y="475298"/>
                </a:cubicBezTo>
                <a:lnTo>
                  <a:pt x="229553" y="476250"/>
                </a:lnTo>
                <a:cubicBezTo>
                  <a:pt x="229553" y="489585"/>
                  <a:pt x="232410" y="502920"/>
                  <a:pt x="239078" y="513398"/>
                </a:cubicBezTo>
                <a:cubicBezTo>
                  <a:pt x="229553" y="513398"/>
                  <a:pt x="220028" y="512445"/>
                  <a:pt x="210503" y="511492"/>
                </a:cubicBezTo>
                <a:lnTo>
                  <a:pt x="210503" y="474345"/>
                </a:lnTo>
                <a:close/>
                <a:moveTo>
                  <a:pt x="172403" y="360045"/>
                </a:moveTo>
                <a:cubicBezTo>
                  <a:pt x="184785" y="361950"/>
                  <a:pt x="197168" y="364808"/>
                  <a:pt x="210503" y="365760"/>
                </a:cubicBezTo>
                <a:lnTo>
                  <a:pt x="210503" y="403860"/>
                </a:lnTo>
                <a:cubicBezTo>
                  <a:pt x="197168" y="401955"/>
                  <a:pt x="183833" y="400050"/>
                  <a:pt x="172403" y="397193"/>
                </a:cubicBezTo>
                <a:lnTo>
                  <a:pt x="172403" y="360045"/>
                </a:lnTo>
                <a:close/>
                <a:moveTo>
                  <a:pt x="172403" y="507683"/>
                </a:moveTo>
                <a:cubicBezTo>
                  <a:pt x="159068" y="505778"/>
                  <a:pt x="145733" y="503873"/>
                  <a:pt x="134303" y="501015"/>
                </a:cubicBezTo>
                <a:lnTo>
                  <a:pt x="134303" y="463868"/>
                </a:lnTo>
                <a:cubicBezTo>
                  <a:pt x="146685" y="465773"/>
                  <a:pt x="159068" y="468630"/>
                  <a:pt x="172403" y="469583"/>
                </a:cubicBezTo>
                <a:lnTo>
                  <a:pt x="172403" y="507683"/>
                </a:lnTo>
                <a:close/>
                <a:moveTo>
                  <a:pt x="96203" y="352425"/>
                </a:moveTo>
                <a:lnTo>
                  <a:pt x="96203" y="335280"/>
                </a:lnTo>
                <a:cubicBezTo>
                  <a:pt x="107633" y="340995"/>
                  <a:pt x="120015" y="345758"/>
                  <a:pt x="134303" y="349568"/>
                </a:cubicBezTo>
                <a:lnTo>
                  <a:pt x="134303" y="384810"/>
                </a:lnTo>
                <a:cubicBezTo>
                  <a:pt x="110490" y="376238"/>
                  <a:pt x="96203" y="364808"/>
                  <a:pt x="96203" y="352425"/>
                </a:cubicBezTo>
                <a:close/>
                <a:moveTo>
                  <a:pt x="96203" y="489585"/>
                </a:moveTo>
                <a:cubicBezTo>
                  <a:pt x="72390" y="480060"/>
                  <a:pt x="58103" y="468630"/>
                  <a:pt x="58103" y="457200"/>
                </a:cubicBezTo>
                <a:lnTo>
                  <a:pt x="58103" y="440055"/>
                </a:lnTo>
                <a:cubicBezTo>
                  <a:pt x="69533" y="445770"/>
                  <a:pt x="81915" y="450533"/>
                  <a:pt x="96203" y="454343"/>
                </a:cubicBezTo>
                <a:lnTo>
                  <a:pt x="96203" y="489585"/>
                </a:lnTo>
                <a:close/>
                <a:moveTo>
                  <a:pt x="58103" y="192405"/>
                </a:moveTo>
                <a:cubicBezTo>
                  <a:pt x="69533" y="198120"/>
                  <a:pt x="81915" y="202883"/>
                  <a:pt x="96203" y="206693"/>
                </a:cubicBezTo>
                <a:lnTo>
                  <a:pt x="96203" y="241935"/>
                </a:lnTo>
                <a:cubicBezTo>
                  <a:pt x="72390" y="232410"/>
                  <a:pt x="58103" y="220980"/>
                  <a:pt x="58103" y="209550"/>
                </a:cubicBezTo>
                <a:lnTo>
                  <a:pt x="58103" y="192405"/>
                </a:lnTo>
                <a:close/>
                <a:moveTo>
                  <a:pt x="172403" y="222885"/>
                </a:moveTo>
                <a:lnTo>
                  <a:pt x="172403" y="260985"/>
                </a:lnTo>
                <a:cubicBezTo>
                  <a:pt x="159068" y="259080"/>
                  <a:pt x="145733" y="257175"/>
                  <a:pt x="134303" y="254318"/>
                </a:cubicBezTo>
                <a:lnTo>
                  <a:pt x="134303" y="217170"/>
                </a:lnTo>
                <a:cubicBezTo>
                  <a:pt x="146685" y="219075"/>
                  <a:pt x="159068" y="220980"/>
                  <a:pt x="172403" y="222885"/>
                </a:cubicBezTo>
                <a:close/>
                <a:moveTo>
                  <a:pt x="267653" y="57150"/>
                </a:moveTo>
                <a:cubicBezTo>
                  <a:pt x="383858" y="57150"/>
                  <a:pt x="477203" y="82868"/>
                  <a:pt x="477203" y="114300"/>
                </a:cubicBezTo>
                <a:cubicBezTo>
                  <a:pt x="477203" y="145733"/>
                  <a:pt x="383858" y="171450"/>
                  <a:pt x="267653" y="171450"/>
                </a:cubicBezTo>
                <a:cubicBezTo>
                  <a:pt x="151447" y="171450"/>
                  <a:pt x="58103" y="145733"/>
                  <a:pt x="58103" y="114300"/>
                </a:cubicBezTo>
                <a:cubicBezTo>
                  <a:pt x="58103" y="82868"/>
                  <a:pt x="151447" y="57150"/>
                  <a:pt x="267653" y="57150"/>
                </a:cubicBezTo>
                <a:close/>
                <a:moveTo>
                  <a:pt x="324803" y="508635"/>
                </a:moveTo>
                <a:cubicBezTo>
                  <a:pt x="300990" y="499110"/>
                  <a:pt x="286703" y="487680"/>
                  <a:pt x="286703" y="476250"/>
                </a:cubicBezTo>
                <a:lnTo>
                  <a:pt x="286703" y="459105"/>
                </a:lnTo>
                <a:cubicBezTo>
                  <a:pt x="298133" y="464820"/>
                  <a:pt x="310515" y="469583"/>
                  <a:pt x="324803" y="473393"/>
                </a:cubicBezTo>
                <a:lnTo>
                  <a:pt x="324803" y="508635"/>
                </a:lnTo>
                <a:close/>
                <a:moveTo>
                  <a:pt x="439103" y="241935"/>
                </a:moveTo>
                <a:lnTo>
                  <a:pt x="439103" y="207645"/>
                </a:lnTo>
                <a:cubicBezTo>
                  <a:pt x="452438" y="203835"/>
                  <a:pt x="465773" y="198120"/>
                  <a:pt x="477203" y="192405"/>
                </a:cubicBezTo>
                <a:lnTo>
                  <a:pt x="477203" y="209550"/>
                </a:lnTo>
                <a:cubicBezTo>
                  <a:pt x="477203" y="221933"/>
                  <a:pt x="462915" y="233363"/>
                  <a:pt x="439103" y="241935"/>
                </a:cubicBezTo>
                <a:close/>
                <a:moveTo>
                  <a:pt x="362903" y="260033"/>
                </a:moveTo>
                <a:lnTo>
                  <a:pt x="362903" y="222885"/>
                </a:lnTo>
                <a:cubicBezTo>
                  <a:pt x="375285" y="220980"/>
                  <a:pt x="388620" y="219075"/>
                  <a:pt x="401003" y="217170"/>
                </a:cubicBezTo>
                <a:lnTo>
                  <a:pt x="401003" y="253365"/>
                </a:lnTo>
                <a:cubicBezTo>
                  <a:pt x="389573" y="256223"/>
                  <a:pt x="376238" y="258127"/>
                  <a:pt x="362903" y="260033"/>
                </a:cubicBezTo>
                <a:close/>
                <a:moveTo>
                  <a:pt x="286703" y="266700"/>
                </a:moveTo>
                <a:lnTo>
                  <a:pt x="286703" y="228600"/>
                </a:lnTo>
                <a:cubicBezTo>
                  <a:pt x="298133" y="228600"/>
                  <a:pt x="311468" y="227648"/>
                  <a:pt x="324803" y="226695"/>
                </a:cubicBezTo>
                <a:lnTo>
                  <a:pt x="324803" y="264795"/>
                </a:lnTo>
                <a:cubicBezTo>
                  <a:pt x="312420" y="265748"/>
                  <a:pt x="300038" y="265748"/>
                  <a:pt x="286703" y="266700"/>
                </a:cubicBezTo>
                <a:close/>
                <a:moveTo>
                  <a:pt x="210503" y="264795"/>
                </a:moveTo>
                <a:lnTo>
                  <a:pt x="210503" y="226695"/>
                </a:lnTo>
                <a:cubicBezTo>
                  <a:pt x="222885" y="227648"/>
                  <a:pt x="235267" y="228600"/>
                  <a:pt x="248603" y="228600"/>
                </a:cubicBezTo>
                <a:lnTo>
                  <a:pt x="248603" y="266700"/>
                </a:lnTo>
                <a:cubicBezTo>
                  <a:pt x="235267" y="265748"/>
                  <a:pt x="222885" y="265748"/>
                  <a:pt x="210503" y="264795"/>
                </a:cubicBezTo>
                <a:close/>
                <a:moveTo>
                  <a:pt x="705803" y="381000"/>
                </a:moveTo>
                <a:cubicBezTo>
                  <a:pt x="705803" y="412433"/>
                  <a:pt x="612458" y="438150"/>
                  <a:pt x="496253" y="438150"/>
                </a:cubicBezTo>
                <a:cubicBezTo>
                  <a:pt x="380048" y="438150"/>
                  <a:pt x="286703" y="412433"/>
                  <a:pt x="286703" y="381000"/>
                </a:cubicBezTo>
                <a:cubicBezTo>
                  <a:pt x="286703" y="349568"/>
                  <a:pt x="380048" y="323850"/>
                  <a:pt x="496253" y="323850"/>
                </a:cubicBezTo>
                <a:cubicBezTo>
                  <a:pt x="612458" y="323850"/>
                  <a:pt x="705803" y="349568"/>
                  <a:pt x="705803" y="381000"/>
                </a:cubicBezTo>
                <a:close/>
                <a:moveTo>
                  <a:pt x="762953" y="409575"/>
                </a:moveTo>
                <a:lnTo>
                  <a:pt x="762953" y="381000"/>
                </a:lnTo>
                <a:cubicBezTo>
                  <a:pt x="762953" y="336233"/>
                  <a:pt x="727710" y="303848"/>
                  <a:pt x="659130" y="285750"/>
                </a:cubicBezTo>
                <a:cubicBezTo>
                  <a:pt x="633413" y="279083"/>
                  <a:pt x="603885" y="273368"/>
                  <a:pt x="570548" y="270510"/>
                </a:cubicBezTo>
                <a:cubicBezTo>
                  <a:pt x="571500" y="266700"/>
                  <a:pt x="571500" y="261938"/>
                  <a:pt x="571500" y="257175"/>
                </a:cubicBezTo>
                <a:cubicBezTo>
                  <a:pt x="571500" y="230505"/>
                  <a:pt x="559118" y="207645"/>
                  <a:pt x="533400" y="190500"/>
                </a:cubicBezTo>
                <a:lnTo>
                  <a:pt x="533400" y="114300"/>
                </a:lnTo>
                <a:cubicBezTo>
                  <a:pt x="533400" y="69532"/>
                  <a:pt x="498158" y="37147"/>
                  <a:pt x="429578" y="19050"/>
                </a:cubicBezTo>
                <a:cubicBezTo>
                  <a:pt x="384810" y="6667"/>
                  <a:pt x="327660" y="0"/>
                  <a:pt x="266700" y="0"/>
                </a:cubicBezTo>
                <a:cubicBezTo>
                  <a:pt x="186690" y="0"/>
                  <a:pt x="0" y="11430"/>
                  <a:pt x="0" y="114300"/>
                </a:cubicBezTo>
                <a:lnTo>
                  <a:pt x="0" y="209550"/>
                </a:lnTo>
                <a:cubicBezTo>
                  <a:pt x="0" y="236220"/>
                  <a:pt x="12382" y="259080"/>
                  <a:pt x="38100" y="276225"/>
                </a:cubicBezTo>
                <a:lnTo>
                  <a:pt x="38100" y="294323"/>
                </a:lnTo>
                <a:cubicBezTo>
                  <a:pt x="15240" y="310515"/>
                  <a:pt x="0" y="332423"/>
                  <a:pt x="0" y="361950"/>
                </a:cubicBezTo>
                <a:lnTo>
                  <a:pt x="0" y="457200"/>
                </a:lnTo>
                <a:cubicBezTo>
                  <a:pt x="0" y="501967"/>
                  <a:pt x="35243" y="534353"/>
                  <a:pt x="103822" y="552450"/>
                </a:cubicBezTo>
                <a:cubicBezTo>
                  <a:pt x="148590" y="564833"/>
                  <a:pt x="205740" y="571500"/>
                  <a:pt x="266700" y="571500"/>
                </a:cubicBezTo>
                <a:cubicBezTo>
                  <a:pt x="266700" y="616268"/>
                  <a:pt x="301943" y="648653"/>
                  <a:pt x="370523" y="666750"/>
                </a:cubicBezTo>
                <a:cubicBezTo>
                  <a:pt x="415290" y="679133"/>
                  <a:pt x="472440" y="685800"/>
                  <a:pt x="533400" y="685800"/>
                </a:cubicBezTo>
                <a:cubicBezTo>
                  <a:pt x="613410" y="685800"/>
                  <a:pt x="800100" y="674370"/>
                  <a:pt x="800100" y="571500"/>
                </a:cubicBezTo>
                <a:lnTo>
                  <a:pt x="800100" y="476250"/>
                </a:lnTo>
                <a:cubicBezTo>
                  <a:pt x="801053" y="449580"/>
                  <a:pt x="788670" y="426720"/>
                  <a:pt x="762953" y="40957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76200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xmlns="" id="{D28F7818-315A-46B4-9444-4ACB56CBC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79" y="1708879"/>
            <a:ext cx="6802838" cy="419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8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34F8B17-CA98-41AD-988B-68DA804E9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382486"/>
            <a:ext cx="2711003" cy="4093028"/>
          </a:xfrm>
        </p:spPr>
        <p:txBody>
          <a:bodyPr rtlCol="0" anchor="ctr">
            <a:normAutofit/>
          </a:bodyPr>
          <a:lstStyle/>
          <a:p>
            <a:pPr rtl="0"/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ŹRÓDŁA DOCHODÓW BUDŻETU</a:t>
            </a:r>
          </a:p>
        </p:txBody>
      </p:sp>
      <p:graphicFrame>
        <p:nvGraphicFramePr>
          <p:cNvPr id="5" name="Zawartość — symbol zastępczy 2">
            <a:extLst>
              <a:ext uri="{FF2B5EF4-FFF2-40B4-BE49-F238E27FC236}">
                <a16:creationId xmlns:a16="http://schemas.microsoft.com/office/drawing/2014/main" xmlns="" id="{181735A5-2166-4AF7-A0CB-522FE2A1D8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728309"/>
              </p:ext>
            </p:extLst>
          </p:nvPr>
        </p:nvGraphicFramePr>
        <p:xfrm>
          <a:off x="1915976" y="674558"/>
          <a:ext cx="5312048" cy="5151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201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CE83800-1E6B-4A93-87D3-3D70E59B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566132"/>
            <a:ext cx="6347713" cy="803176"/>
          </a:xfrm>
        </p:spPr>
        <p:txBody>
          <a:bodyPr rtlCol="0">
            <a:normAutofit fontScale="90000"/>
          </a:bodyPr>
          <a:lstStyle/>
          <a:p>
            <a:pPr rtl="0"/>
            <a:r>
              <a:rPr lang="pl-PL">
                <a:latin typeface="Arial" panose="020B0604020202020204" pitchFamily="34" charset="0"/>
              </a:rPr>
              <a:t>DOCHODY BUDŻETU – DOCHODY WŁASNE</a:t>
            </a:r>
            <a:br>
              <a:rPr lang="pl-PL">
                <a:latin typeface="Arial" panose="020B0604020202020204" pitchFamily="34" charset="0"/>
              </a:rPr>
            </a:br>
            <a:r>
              <a:rPr lang="pl-PL">
                <a:latin typeface="Arial" panose="020B0604020202020204" pitchFamily="34" charset="0"/>
              </a:rPr>
              <a:t/>
            </a:r>
            <a:br>
              <a:rPr lang="pl-PL">
                <a:latin typeface="Arial" panose="020B0604020202020204" pitchFamily="34" charset="0"/>
              </a:rPr>
            </a:br>
            <a:endParaRPr lang="pl-PL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6" descr="Obraz zawierający tekst, wizytówka&#10;&#10;Opis wygenerowany przy wysokim poziomie pewności">
            <a:extLst>
              <a:ext uri="{FF2B5EF4-FFF2-40B4-BE49-F238E27FC236}">
                <a16:creationId xmlns:a16="http://schemas.microsoft.com/office/drawing/2014/main" xmlns="" id="{F5EB56E5-A443-474B-8E69-410F5615E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157" y="1964137"/>
            <a:ext cx="6492058" cy="4407624"/>
          </a:xfrm>
          <a:prstGeom prst="rect">
            <a:avLst/>
          </a:prstGeom>
        </p:spPr>
      </p:pic>
      <p:sp>
        <p:nvSpPr>
          <p:cNvPr id="8" name="Grafika 4" descr="Monety">
            <a:extLst>
              <a:ext uri="{FF2B5EF4-FFF2-40B4-BE49-F238E27FC236}">
                <a16:creationId xmlns:a16="http://schemas.microsoft.com/office/drawing/2014/main" xmlns="" id="{0EE075AF-0379-45E1-B652-41042167D3EA}"/>
              </a:ext>
            </a:extLst>
          </p:cNvPr>
          <p:cNvSpPr/>
          <p:nvPr/>
        </p:nvSpPr>
        <p:spPr>
          <a:xfrm>
            <a:off x="268288" y="469404"/>
            <a:ext cx="800100" cy="685800"/>
          </a:xfrm>
          <a:custGeom>
            <a:avLst/>
            <a:gdLst>
              <a:gd name="connsiteX0" fmla="*/ 743903 w 800100"/>
              <a:gd name="connsiteY0" fmla="*/ 571500 h 685800"/>
              <a:gd name="connsiteX1" fmla="*/ 705803 w 800100"/>
              <a:gd name="connsiteY1" fmla="*/ 603885 h 685800"/>
              <a:gd name="connsiteX2" fmla="*/ 705803 w 800100"/>
              <a:gd name="connsiteY2" fmla="*/ 569595 h 685800"/>
              <a:gd name="connsiteX3" fmla="*/ 743903 w 800100"/>
              <a:gd name="connsiteY3" fmla="*/ 554355 h 685800"/>
              <a:gd name="connsiteX4" fmla="*/ 743903 w 800100"/>
              <a:gd name="connsiteY4" fmla="*/ 571500 h 685800"/>
              <a:gd name="connsiteX5" fmla="*/ 667703 w 800100"/>
              <a:gd name="connsiteY5" fmla="*/ 508635 h 685800"/>
              <a:gd name="connsiteX6" fmla="*/ 667703 w 800100"/>
              <a:gd name="connsiteY6" fmla="*/ 474345 h 685800"/>
              <a:gd name="connsiteX7" fmla="*/ 705803 w 800100"/>
              <a:gd name="connsiteY7" fmla="*/ 459105 h 685800"/>
              <a:gd name="connsiteX8" fmla="*/ 705803 w 800100"/>
              <a:gd name="connsiteY8" fmla="*/ 476250 h 685800"/>
              <a:gd name="connsiteX9" fmla="*/ 667703 w 800100"/>
              <a:gd name="connsiteY9" fmla="*/ 508635 h 685800"/>
              <a:gd name="connsiteX10" fmla="*/ 667703 w 800100"/>
              <a:gd name="connsiteY10" fmla="*/ 615315 h 685800"/>
              <a:gd name="connsiteX11" fmla="*/ 629603 w 800100"/>
              <a:gd name="connsiteY11" fmla="*/ 621983 h 685800"/>
              <a:gd name="connsiteX12" fmla="*/ 629603 w 800100"/>
              <a:gd name="connsiteY12" fmla="*/ 584835 h 685800"/>
              <a:gd name="connsiteX13" fmla="*/ 667703 w 800100"/>
              <a:gd name="connsiteY13" fmla="*/ 579120 h 685800"/>
              <a:gd name="connsiteX14" fmla="*/ 667703 w 800100"/>
              <a:gd name="connsiteY14" fmla="*/ 615315 h 685800"/>
              <a:gd name="connsiteX15" fmla="*/ 591503 w 800100"/>
              <a:gd name="connsiteY15" fmla="*/ 489585 h 685800"/>
              <a:gd name="connsiteX16" fmla="*/ 629603 w 800100"/>
              <a:gd name="connsiteY16" fmla="*/ 483870 h 685800"/>
              <a:gd name="connsiteX17" fmla="*/ 629603 w 800100"/>
              <a:gd name="connsiteY17" fmla="*/ 520065 h 685800"/>
              <a:gd name="connsiteX18" fmla="*/ 591503 w 800100"/>
              <a:gd name="connsiteY18" fmla="*/ 526733 h 685800"/>
              <a:gd name="connsiteX19" fmla="*/ 591503 w 800100"/>
              <a:gd name="connsiteY19" fmla="*/ 489585 h 685800"/>
              <a:gd name="connsiteX20" fmla="*/ 591503 w 800100"/>
              <a:gd name="connsiteY20" fmla="*/ 626745 h 685800"/>
              <a:gd name="connsiteX21" fmla="*/ 553403 w 800100"/>
              <a:gd name="connsiteY21" fmla="*/ 628650 h 685800"/>
              <a:gd name="connsiteX22" fmla="*/ 553403 w 800100"/>
              <a:gd name="connsiteY22" fmla="*/ 590550 h 685800"/>
              <a:gd name="connsiteX23" fmla="*/ 591503 w 800100"/>
              <a:gd name="connsiteY23" fmla="*/ 588645 h 685800"/>
              <a:gd name="connsiteX24" fmla="*/ 591503 w 800100"/>
              <a:gd name="connsiteY24" fmla="*/ 626745 h 685800"/>
              <a:gd name="connsiteX25" fmla="*/ 515303 w 800100"/>
              <a:gd name="connsiteY25" fmla="*/ 533400 h 685800"/>
              <a:gd name="connsiteX26" fmla="*/ 515303 w 800100"/>
              <a:gd name="connsiteY26" fmla="*/ 495300 h 685800"/>
              <a:gd name="connsiteX27" fmla="*/ 553403 w 800100"/>
              <a:gd name="connsiteY27" fmla="*/ 493395 h 685800"/>
              <a:gd name="connsiteX28" fmla="*/ 553403 w 800100"/>
              <a:gd name="connsiteY28" fmla="*/ 531495 h 685800"/>
              <a:gd name="connsiteX29" fmla="*/ 515303 w 800100"/>
              <a:gd name="connsiteY29" fmla="*/ 533400 h 685800"/>
              <a:gd name="connsiteX30" fmla="*/ 515303 w 800100"/>
              <a:gd name="connsiteY30" fmla="*/ 628650 h 685800"/>
              <a:gd name="connsiteX31" fmla="*/ 477203 w 800100"/>
              <a:gd name="connsiteY31" fmla="*/ 626745 h 685800"/>
              <a:gd name="connsiteX32" fmla="*/ 477203 w 800100"/>
              <a:gd name="connsiteY32" fmla="*/ 590550 h 685800"/>
              <a:gd name="connsiteX33" fmla="*/ 496253 w 800100"/>
              <a:gd name="connsiteY33" fmla="*/ 590550 h 685800"/>
              <a:gd name="connsiteX34" fmla="*/ 515303 w 800100"/>
              <a:gd name="connsiteY34" fmla="*/ 590550 h 685800"/>
              <a:gd name="connsiteX35" fmla="*/ 515303 w 800100"/>
              <a:gd name="connsiteY35" fmla="*/ 628650 h 685800"/>
              <a:gd name="connsiteX36" fmla="*/ 439103 w 800100"/>
              <a:gd name="connsiteY36" fmla="*/ 493395 h 685800"/>
              <a:gd name="connsiteX37" fmla="*/ 477203 w 800100"/>
              <a:gd name="connsiteY37" fmla="*/ 495300 h 685800"/>
              <a:gd name="connsiteX38" fmla="*/ 477203 w 800100"/>
              <a:gd name="connsiteY38" fmla="*/ 533400 h 685800"/>
              <a:gd name="connsiteX39" fmla="*/ 439103 w 800100"/>
              <a:gd name="connsiteY39" fmla="*/ 531495 h 685800"/>
              <a:gd name="connsiteX40" fmla="*/ 439103 w 800100"/>
              <a:gd name="connsiteY40" fmla="*/ 493395 h 685800"/>
              <a:gd name="connsiteX41" fmla="*/ 439103 w 800100"/>
              <a:gd name="connsiteY41" fmla="*/ 621983 h 685800"/>
              <a:gd name="connsiteX42" fmla="*/ 401003 w 800100"/>
              <a:gd name="connsiteY42" fmla="*/ 615315 h 685800"/>
              <a:gd name="connsiteX43" fmla="*/ 401003 w 800100"/>
              <a:gd name="connsiteY43" fmla="*/ 584835 h 685800"/>
              <a:gd name="connsiteX44" fmla="*/ 439103 w 800100"/>
              <a:gd name="connsiteY44" fmla="*/ 588645 h 685800"/>
              <a:gd name="connsiteX45" fmla="*/ 439103 w 800100"/>
              <a:gd name="connsiteY45" fmla="*/ 621983 h 685800"/>
              <a:gd name="connsiteX46" fmla="*/ 362903 w 800100"/>
              <a:gd name="connsiteY46" fmla="*/ 520065 h 685800"/>
              <a:gd name="connsiteX47" fmla="*/ 362903 w 800100"/>
              <a:gd name="connsiteY47" fmla="*/ 482918 h 685800"/>
              <a:gd name="connsiteX48" fmla="*/ 401003 w 800100"/>
              <a:gd name="connsiteY48" fmla="*/ 488633 h 685800"/>
              <a:gd name="connsiteX49" fmla="*/ 401003 w 800100"/>
              <a:gd name="connsiteY49" fmla="*/ 526733 h 685800"/>
              <a:gd name="connsiteX50" fmla="*/ 362903 w 800100"/>
              <a:gd name="connsiteY50" fmla="*/ 520065 h 685800"/>
              <a:gd name="connsiteX51" fmla="*/ 362903 w 800100"/>
              <a:gd name="connsiteY51" fmla="*/ 603885 h 685800"/>
              <a:gd name="connsiteX52" fmla="*/ 324803 w 800100"/>
              <a:gd name="connsiteY52" fmla="*/ 571500 h 685800"/>
              <a:gd name="connsiteX53" fmla="*/ 324803 w 800100"/>
              <a:gd name="connsiteY53" fmla="*/ 569595 h 685800"/>
              <a:gd name="connsiteX54" fmla="*/ 325755 w 800100"/>
              <a:gd name="connsiteY54" fmla="*/ 569595 h 685800"/>
              <a:gd name="connsiteX55" fmla="*/ 333375 w 800100"/>
              <a:gd name="connsiteY55" fmla="*/ 571500 h 685800"/>
              <a:gd name="connsiteX56" fmla="*/ 362903 w 800100"/>
              <a:gd name="connsiteY56" fmla="*/ 578168 h 685800"/>
              <a:gd name="connsiteX57" fmla="*/ 362903 w 800100"/>
              <a:gd name="connsiteY57" fmla="*/ 603885 h 685800"/>
              <a:gd name="connsiteX58" fmla="*/ 210503 w 800100"/>
              <a:gd name="connsiteY58" fmla="*/ 474345 h 685800"/>
              <a:gd name="connsiteX59" fmla="*/ 229553 w 800100"/>
              <a:gd name="connsiteY59" fmla="*/ 475298 h 685800"/>
              <a:gd name="connsiteX60" fmla="*/ 229553 w 800100"/>
              <a:gd name="connsiteY60" fmla="*/ 476250 h 685800"/>
              <a:gd name="connsiteX61" fmla="*/ 239078 w 800100"/>
              <a:gd name="connsiteY61" fmla="*/ 513398 h 685800"/>
              <a:gd name="connsiteX62" fmla="*/ 210503 w 800100"/>
              <a:gd name="connsiteY62" fmla="*/ 511492 h 685800"/>
              <a:gd name="connsiteX63" fmla="*/ 210503 w 800100"/>
              <a:gd name="connsiteY63" fmla="*/ 474345 h 685800"/>
              <a:gd name="connsiteX64" fmla="*/ 172403 w 800100"/>
              <a:gd name="connsiteY64" fmla="*/ 360045 h 685800"/>
              <a:gd name="connsiteX65" fmla="*/ 210503 w 800100"/>
              <a:gd name="connsiteY65" fmla="*/ 365760 h 685800"/>
              <a:gd name="connsiteX66" fmla="*/ 210503 w 800100"/>
              <a:gd name="connsiteY66" fmla="*/ 403860 h 685800"/>
              <a:gd name="connsiteX67" fmla="*/ 172403 w 800100"/>
              <a:gd name="connsiteY67" fmla="*/ 397193 h 685800"/>
              <a:gd name="connsiteX68" fmla="*/ 172403 w 800100"/>
              <a:gd name="connsiteY68" fmla="*/ 360045 h 685800"/>
              <a:gd name="connsiteX69" fmla="*/ 172403 w 800100"/>
              <a:gd name="connsiteY69" fmla="*/ 507683 h 685800"/>
              <a:gd name="connsiteX70" fmla="*/ 134303 w 800100"/>
              <a:gd name="connsiteY70" fmla="*/ 501015 h 685800"/>
              <a:gd name="connsiteX71" fmla="*/ 134303 w 800100"/>
              <a:gd name="connsiteY71" fmla="*/ 463868 h 685800"/>
              <a:gd name="connsiteX72" fmla="*/ 172403 w 800100"/>
              <a:gd name="connsiteY72" fmla="*/ 469583 h 685800"/>
              <a:gd name="connsiteX73" fmla="*/ 172403 w 800100"/>
              <a:gd name="connsiteY73" fmla="*/ 507683 h 685800"/>
              <a:gd name="connsiteX74" fmla="*/ 96203 w 800100"/>
              <a:gd name="connsiteY74" fmla="*/ 352425 h 685800"/>
              <a:gd name="connsiteX75" fmla="*/ 96203 w 800100"/>
              <a:gd name="connsiteY75" fmla="*/ 335280 h 685800"/>
              <a:gd name="connsiteX76" fmla="*/ 134303 w 800100"/>
              <a:gd name="connsiteY76" fmla="*/ 349568 h 685800"/>
              <a:gd name="connsiteX77" fmla="*/ 134303 w 800100"/>
              <a:gd name="connsiteY77" fmla="*/ 384810 h 685800"/>
              <a:gd name="connsiteX78" fmla="*/ 96203 w 800100"/>
              <a:gd name="connsiteY78" fmla="*/ 352425 h 685800"/>
              <a:gd name="connsiteX79" fmla="*/ 96203 w 800100"/>
              <a:gd name="connsiteY79" fmla="*/ 489585 h 685800"/>
              <a:gd name="connsiteX80" fmla="*/ 58103 w 800100"/>
              <a:gd name="connsiteY80" fmla="*/ 457200 h 685800"/>
              <a:gd name="connsiteX81" fmla="*/ 58103 w 800100"/>
              <a:gd name="connsiteY81" fmla="*/ 440055 h 685800"/>
              <a:gd name="connsiteX82" fmla="*/ 96203 w 800100"/>
              <a:gd name="connsiteY82" fmla="*/ 454343 h 685800"/>
              <a:gd name="connsiteX83" fmla="*/ 96203 w 800100"/>
              <a:gd name="connsiteY83" fmla="*/ 489585 h 685800"/>
              <a:gd name="connsiteX84" fmla="*/ 58103 w 800100"/>
              <a:gd name="connsiteY84" fmla="*/ 192405 h 685800"/>
              <a:gd name="connsiteX85" fmla="*/ 96203 w 800100"/>
              <a:gd name="connsiteY85" fmla="*/ 206693 h 685800"/>
              <a:gd name="connsiteX86" fmla="*/ 96203 w 800100"/>
              <a:gd name="connsiteY86" fmla="*/ 241935 h 685800"/>
              <a:gd name="connsiteX87" fmla="*/ 58103 w 800100"/>
              <a:gd name="connsiteY87" fmla="*/ 209550 h 685800"/>
              <a:gd name="connsiteX88" fmla="*/ 58103 w 800100"/>
              <a:gd name="connsiteY88" fmla="*/ 192405 h 685800"/>
              <a:gd name="connsiteX89" fmla="*/ 172403 w 800100"/>
              <a:gd name="connsiteY89" fmla="*/ 222885 h 685800"/>
              <a:gd name="connsiteX90" fmla="*/ 172403 w 800100"/>
              <a:gd name="connsiteY90" fmla="*/ 260985 h 685800"/>
              <a:gd name="connsiteX91" fmla="*/ 134303 w 800100"/>
              <a:gd name="connsiteY91" fmla="*/ 254318 h 685800"/>
              <a:gd name="connsiteX92" fmla="*/ 134303 w 800100"/>
              <a:gd name="connsiteY92" fmla="*/ 217170 h 685800"/>
              <a:gd name="connsiteX93" fmla="*/ 172403 w 800100"/>
              <a:gd name="connsiteY93" fmla="*/ 222885 h 685800"/>
              <a:gd name="connsiteX94" fmla="*/ 267653 w 800100"/>
              <a:gd name="connsiteY94" fmla="*/ 57150 h 685800"/>
              <a:gd name="connsiteX95" fmla="*/ 477203 w 800100"/>
              <a:gd name="connsiteY95" fmla="*/ 114300 h 685800"/>
              <a:gd name="connsiteX96" fmla="*/ 267653 w 800100"/>
              <a:gd name="connsiteY96" fmla="*/ 171450 h 685800"/>
              <a:gd name="connsiteX97" fmla="*/ 58103 w 800100"/>
              <a:gd name="connsiteY97" fmla="*/ 114300 h 685800"/>
              <a:gd name="connsiteX98" fmla="*/ 267653 w 800100"/>
              <a:gd name="connsiteY98" fmla="*/ 57150 h 685800"/>
              <a:gd name="connsiteX99" fmla="*/ 324803 w 800100"/>
              <a:gd name="connsiteY99" fmla="*/ 508635 h 685800"/>
              <a:gd name="connsiteX100" fmla="*/ 286703 w 800100"/>
              <a:gd name="connsiteY100" fmla="*/ 476250 h 685800"/>
              <a:gd name="connsiteX101" fmla="*/ 286703 w 800100"/>
              <a:gd name="connsiteY101" fmla="*/ 459105 h 685800"/>
              <a:gd name="connsiteX102" fmla="*/ 324803 w 800100"/>
              <a:gd name="connsiteY102" fmla="*/ 473393 h 685800"/>
              <a:gd name="connsiteX103" fmla="*/ 324803 w 800100"/>
              <a:gd name="connsiteY103" fmla="*/ 508635 h 685800"/>
              <a:gd name="connsiteX104" fmla="*/ 439103 w 800100"/>
              <a:gd name="connsiteY104" fmla="*/ 241935 h 685800"/>
              <a:gd name="connsiteX105" fmla="*/ 439103 w 800100"/>
              <a:gd name="connsiteY105" fmla="*/ 207645 h 685800"/>
              <a:gd name="connsiteX106" fmla="*/ 477203 w 800100"/>
              <a:gd name="connsiteY106" fmla="*/ 192405 h 685800"/>
              <a:gd name="connsiteX107" fmla="*/ 477203 w 800100"/>
              <a:gd name="connsiteY107" fmla="*/ 209550 h 685800"/>
              <a:gd name="connsiteX108" fmla="*/ 439103 w 800100"/>
              <a:gd name="connsiteY108" fmla="*/ 241935 h 685800"/>
              <a:gd name="connsiteX109" fmla="*/ 362903 w 800100"/>
              <a:gd name="connsiteY109" fmla="*/ 260033 h 685800"/>
              <a:gd name="connsiteX110" fmla="*/ 362903 w 800100"/>
              <a:gd name="connsiteY110" fmla="*/ 222885 h 685800"/>
              <a:gd name="connsiteX111" fmla="*/ 401003 w 800100"/>
              <a:gd name="connsiteY111" fmla="*/ 217170 h 685800"/>
              <a:gd name="connsiteX112" fmla="*/ 401003 w 800100"/>
              <a:gd name="connsiteY112" fmla="*/ 253365 h 685800"/>
              <a:gd name="connsiteX113" fmla="*/ 362903 w 800100"/>
              <a:gd name="connsiteY113" fmla="*/ 260033 h 685800"/>
              <a:gd name="connsiteX114" fmla="*/ 286703 w 800100"/>
              <a:gd name="connsiteY114" fmla="*/ 266700 h 685800"/>
              <a:gd name="connsiteX115" fmla="*/ 286703 w 800100"/>
              <a:gd name="connsiteY115" fmla="*/ 228600 h 685800"/>
              <a:gd name="connsiteX116" fmla="*/ 324803 w 800100"/>
              <a:gd name="connsiteY116" fmla="*/ 226695 h 685800"/>
              <a:gd name="connsiteX117" fmla="*/ 324803 w 800100"/>
              <a:gd name="connsiteY117" fmla="*/ 264795 h 685800"/>
              <a:gd name="connsiteX118" fmla="*/ 286703 w 800100"/>
              <a:gd name="connsiteY118" fmla="*/ 266700 h 685800"/>
              <a:gd name="connsiteX119" fmla="*/ 210503 w 800100"/>
              <a:gd name="connsiteY119" fmla="*/ 264795 h 685800"/>
              <a:gd name="connsiteX120" fmla="*/ 210503 w 800100"/>
              <a:gd name="connsiteY120" fmla="*/ 226695 h 685800"/>
              <a:gd name="connsiteX121" fmla="*/ 248603 w 800100"/>
              <a:gd name="connsiteY121" fmla="*/ 228600 h 685800"/>
              <a:gd name="connsiteX122" fmla="*/ 248603 w 800100"/>
              <a:gd name="connsiteY122" fmla="*/ 266700 h 685800"/>
              <a:gd name="connsiteX123" fmla="*/ 210503 w 800100"/>
              <a:gd name="connsiteY123" fmla="*/ 264795 h 685800"/>
              <a:gd name="connsiteX124" fmla="*/ 705803 w 800100"/>
              <a:gd name="connsiteY124" fmla="*/ 381000 h 685800"/>
              <a:gd name="connsiteX125" fmla="*/ 496253 w 800100"/>
              <a:gd name="connsiteY125" fmla="*/ 438150 h 685800"/>
              <a:gd name="connsiteX126" fmla="*/ 286703 w 800100"/>
              <a:gd name="connsiteY126" fmla="*/ 381000 h 685800"/>
              <a:gd name="connsiteX127" fmla="*/ 496253 w 800100"/>
              <a:gd name="connsiteY127" fmla="*/ 323850 h 685800"/>
              <a:gd name="connsiteX128" fmla="*/ 705803 w 800100"/>
              <a:gd name="connsiteY128" fmla="*/ 381000 h 685800"/>
              <a:gd name="connsiteX129" fmla="*/ 762953 w 800100"/>
              <a:gd name="connsiteY129" fmla="*/ 409575 h 685800"/>
              <a:gd name="connsiteX130" fmla="*/ 762953 w 800100"/>
              <a:gd name="connsiteY130" fmla="*/ 381000 h 685800"/>
              <a:gd name="connsiteX131" fmla="*/ 659130 w 800100"/>
              <a:gd name="connsiteY131" fmla="*/ 285750 h 685800"/>
              <a:gd name="connsiteX132" fmla="*/ 570548 w 800100"/>
              <a:gd name="connsiteY132" fmla="*/ 270510 h 685800"/>
              <a:gd name="connsiteX133" fmla="*/ 571500 w 800100"/>
              <a:gd name="connsiteY133" fmla="*/ 257175 h 685800"/>
              <a:gd name="connsiteX134" fmla="*/ 533400 w 800100"/>
              <a:gd name="connsiteY134" fmla="*/ 190500 h 685800"/>
              <a:gd name="connsiteX135" fmla="*/ 533400 w 800100"/>
              <a:gd name="connsiteY135" fmla="*/ 114300 h 685800"/>
              <a:gd name="connsiteX136" fmla="*/ 429578 w 800100"/>
              <a:gd name="connsiteY136" fmla="*/ 19050 h 685800"/>
              <a:gd name="connsiteX137" fmla="*/ 266700 w 800100"/>
              <a:gd name="connsiteY137" fmla="*/ 0 h 685800"/>
              <a:gd name="connsiteX138" fmla="*/ 0 w 800100"/>
              <a:gd name="connsiteY138" fmla="*/ 114300 h 685800"/>
              <a:gd name="connsiteX139" fmla="*/ 0 w 800100"/>
              <a:gd name="connsiteY139" fmla="*/ 209550 h 685800"/>
              <a:gd name="connsiteX140" fmla="*/ 38100 w 800100"/>
              <a:gd name="connsiteY140" fmla="*/ 276225 h 685800"/>
              <a:gd name="connsiteX141" fmla="*/ 38100 w 800100"/>
              <a:gd name="connsiteY141" fmla="*/ 294323 h 685800"/>
              <a:gd name="connsiteX142" fmla="*/ 0 w 800100"/>
              <a:gd name="connsiteY142" fmla="*/ 361950 h 685800"/>
              <a:gd name="connsiteX143" fmla="*/ 0 w 800100"/>
              <a:gd name="connsiteY143" fmla="*/ 457200 h 685800"/>
              <a:gd name="connsiteX144" fmla="*/ 103822 w 800100"/>
              <a:gd name="connsiteY144" fmla="*/ 552450 h 685800"/>
              <a:gd name="connsiteX145" fmla="*/ 266700 w 800100"/>
              <a:gd name="connsiteY145" fmla="*/ 571500 h 685800"/>
              <a:gd name="connsiteX146" fmla="*/ 370523 w 800100"/>
              <a:gd name="connsiteY146" fmla="*/ 666750 h 685800"/>
              <a:gd name="connsiteX147" fmla="*/ 533400 w 800100"/>
              <a:gd name="connsiteY147" fmla="*/ 685800 h 685800"/>
              <a:gd name="connsiteX148" fmla="*/ 800100 w 800100"/>
              <a:gd name="connsiteY148" fmla="*/ 571500 h 685800"/>
              <a:gd name="connsiteX149" fmla="*/ 800100 w 800100"/>
              <a:gd name="connsiteY149" fmla="*/ 476250 h 685800"/>
              <a:gd name="connsiteX150" fmla="*/ 762953 w 800100"/>
              <a:gd name="connsiteY150" fmla="*/ 409575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800100" h="685800">
                <a:moveTo>
                  <a:pt x="743903" y="571500"/>
                </a:moveTo>
                <a:cubicBezTo>
                  <a:pt x="743903" y="583883"/>
                  <a:pt x="729615" y="595313"/>
                  <a:pt x="705803" y="603885"/>
                </a:cubicBezTo>
                <a:lnTo>
                  <a:pt x="705803" y="569595"/>
                </a:lnTo>
                <a:cubicBezTo>
                  <a:pt x="719138" y="565785"/>
                  <a:pt x="732473" y="560070"/>
                  <a:pt x="743903" y="554355"/>
                </a:cubicBezTo>
                <a:lnTo>
                  <a:pt x="743903" y="571500"/>
                </a:lnTo>
                <a:close/>
                <a:moveTo>
                  <a:pt x="667703" y="508635"/>
                </a:moveTo>
                <a:lnTo>
                  <a:pt x="667703" y="474345"/>
                </a:lnTo>
                <a:cubicBezTo>
                  <a:pt x="681038" y="470535"/>
                  <a:pt x="694373" y="464820"/>
                  <a:pt x="705803" y="459105"/>
                </a:cubicBezTo>
                <a:lnTo>
                  <a:pt x="705803" y="476250"/>
                </a:lnTo>
                <a:cubicBezTo>
                  <a:pt x="705803" y="488633"/>
                  <a:pt x="691515" y="500063"/>
                  <a:pt x="667703" y="508635"/>
                </a:cubicBezTo>
                <a:close/>
                <a:moveTo>
                  <a:pt x="667703" y="615315"/>
                </a:moveTo>
                <a:cubicBezTo>
                  <a:pt x="656273" y="618173"/>
                  <a:pt x="642938" y="620078"/>
                  <a:pt x="629603" y="621983"/>
                </a:cubicBezTo>
                <a:lnTo>
                  <a:pt x="629603" y="584835"/>
                </a:lnTo>
                <a:cubicBezTo>
                  <a:pt x="641985" y="582930"/>
                  <a:pt x="655320" y="581025"/>
                  <a:pt x="667703" y="579120"/>
                </a:cubicBezTo>
                <a:lnTo>
                  <a:pt x="667703" y="615315"/>
                </a:lnTo>
                <a:close/>
                <a:moveTo>
                  <a:pt x="591503" y="489585"/>
                </a:moveTo>
                <a:cubicBezTo>
                  <a:pt x="603885" y="487680"/>
                  <a:pt x="617220" y="485775"/>
                  <a:pt x="629603" y="483870"/>
                </a:cubicBezTo>
                <a:lnTo>
                  <a:pt x="629603" y="520065"/>
                </a:lnTo>
                <a:cubicBezTo>
                  <a:pt x="618173" y="522923"/>
                  <a:pt x="604838" y="524828"/>
                  <a:pt x="591503" y="526733"/>
                </a:cubicBezTo>
                <a:lnTo>
                  <a:pt x="591503" y="489585"/>
                </a:lnTo>
                <a:close/>
                <a:moveTo>
                  <a:pt x="591503" y="626745"/>
                </a:moveTo>
                <a:cubicBezTo>
                  <a:pt x="579120" y="627698"/>
                  <a:pt x="566738" y="628650"/>
                  <a:pt x="553403" y="628650"/>
                </a:cubicBezTo>
                <a:lnTo>
                  <a:pt x="553403" y="590550"/>
                </a:lnTo>
                <a:cubicBezTo>
                  <a:pt x="564833" y="590550"/>
                  <a:pt x="578168" y="589598"/>
                  <a:pt x="591503" y="588645"/>
                </a:cubicBezTo>
                <a:lnTo>
                  <a:pt x="591503" y="626745"/>
                </a:lnTo>
                <a:close/>
                <a:moveTo>
                  <a:pt x="515303" y="533400"/>
                </a:moveTo>
                <a:lnTo>
                  <a:pt x="515303" y="495300"/>
                </a:lnTo>
                <a:cubicBezTo>
                  <a:pt x="526733" y="495300"/>
                  <a:pt x="540068" y="494348"/>
                  <a:pt x="553403" y="493395"/>
                </a:cubicBezTo>
                <a:lnTo>
                  <a:pt x="553403" y="531495"/>
                </a:lnTo>
                <a:cubicBezTo>
                  <a:pt x="541020" y="532448"/>
                  <a:pt x="528638" y="532448"/>
                  <a:pt x="515303" y="533400"/>
                </a:cubicBezTo>
                <a:close/>
                <a:moveTo>
                  <a:pt x="515303" y="628650"/>
                </a:moveTo>
                <a:cubicBezTo>
                  <a:pt x="501968" y="628650"/>
                  <a:pt x="489585" y="627698"/>
                  <a:pt x="477203" y="626745"/>
                </a:cubicBezTo>
                <a:lnTo>
                  <a:pt x="477203" y="590550"/>
                </a:lnTo>
                <a:cubicBezTo>
                  <a:pt x="483870" y="590550"/>
                  <a:pt x="489585" y="590550"/>
                  <a:pt x="496253" y="590550"/>
                </a:cubicBezTo>
                <a:cubicBezTo>
                  <a:pt x="501968" y="590550"/>
                  <a:pt x="508635" y="590550"/>
                  <a:pt x="515303" y="590550"/>
                </a:cubicBezTo>
                <a:lnTo>
                  <a:pt x="515303" y="628650"/>
                </a:lnTo>
                <a:close/>
                <a:moveTo>
                  <a:pt x="439103" y="493395"/>
                </a:moveTo>
                <a:cubicBezTo>
                  <a:pt x="451485" y="494348"/>
                  <a:pt x="463868" y="495300"/>
                  <a:pt x="477203" y="495300"/>
                </a:cubicBezTo>
                <a:lnTo>
                  <a:pt x="477203" y="533400"/>
                </a:lnTo>
                <a:cubicBezTo>
                  <a:pt x="463868" y="533400"/>
                  <a:pt x="451485" y="532448"/>
                  <a:pt x="439103" y="531495"/>
                </a:cubicBezTo>
                <a:lnTo>
                  <a:pt x="439103" y="493395"/>
                </a:lnTo>
                <a:close/>
                <a:moveTo>
                  <a:pt x="439103" y="621983"/>
                </a:moveTo>
                <a:cubicBezTo>
                  <a:pt x="425768" y="620078"/>
                  <a:pt x="412433" y="618173"/>
                  <a:pt x="401003" y="615315"/>
                </a:cubicBezTo>
                <a:lnTo>
                  <a:pt x="401003" y="584835"/>
                </a:lnTo>
                <a:cubicBezTo>
                  <a:pt x="413385" y="586740"/>
                  <a:pt x="425768" y="587693"/>
                  <a:pt x="439103" y="588645"/>
                </a:cubicBezTo>
                <a:lnTo>
                  <a:pt x="439103" y="621983"/>
                </a:lnTo>
                <a:close/>
                <a:moveTo>
                  <a:pt x="362903" y="520065"/>
                </a:moveTo>
                <a:lnTo>
                  <a:pt x="362903" y="482918"/>
                </a:lnTo>
                <a:cubicBezTo>
                  <a:pt x="375285" y="484823"/>
                  <a:pt x="387668" y="487680"/>
                  <a:pt x="401003" y="488633"/>
                </a:cubicBezTo>
                <a:lnTo>
                  <a:pt x="401003" y="526733"/>
                </a:lnTo>
                <a:cubicBezTo>
                  <a:pt x="387668" y="524828"/>
                  <a:pt x="374333" y="522923"/>
                  <a:pt x="362903" y="520065"/>
                </a:cubicBezTo>
                <a:close/>
                <a:moveTo>
                  <a:pt x="362903" y="603885"/>
                </a:moveTo>
                <a:cubicBezTo>
                  <a:pt x="339090" y="594360"/>
                  <a:pt x="324803" y="582930"/>
                  <a:pt x="324803" y="571500"/>
                </a:cubicBezTo>
                <a:lnTo>
                  <a:pt x="324803" y="569595"/>
                </a:lnTo>
                <a:cubicBezTo>
                  <a:pt x="324803" y="569595"/>
                  <a:pt x="324803" y="569595"/>
                  <a:pt x="325755" y="569595"/>
                </a:cubicBezTo>
                <a:cubicBezTo>
                  <a:pt x="328613" y="570548"/>
                  <a:pt x="330518" y="571500"/>
                  <a:pt x="333375" y="571500"/>
                </a:cubicBezTo>
                <a:cubicBezTo>
                  <a:pt x="342900" y="574358"/>
                  <a:pt x="352425" y="576263"/>
                  <a:pt x="362903" y="578168"/>
                </a:cubicBezTo>
                <a:lnTo>
                  <a:pt x="362903" y="603885"/>
                </a:lnTo>
                <a:close/>
                <a:moveTo>
                  <a:pt x="210503" y="474345"/>
                </a:moveTo>
                <a:cubicBezTo>
                  <a:pt x="217170" y="474345"/>
                  <a:pt x="222885" y="475298"/>
                  <a:pt x="229553" y="475298"/>
                </a:cubicBezTo>
                <a:lnTo>
                  <a:pt x="229553" y="476250"/>
                </a:lnTo>
                <a:cubicBezTo>
                  <a:pt x="229553" y="489585"/>
                  <a:pt x="232410" y="502920"/>
                  <a:pt x="239078" y="513398"/>
                </a:cubicBezTo>
                <a:cubicBezTo>
                  <a:pt x="229553" y="513398"/>
                  <a:pt x="220028" y="512445"/>
                  <a:pt x="210503" y="511492"/>
                </a:cubicBezTo>
                <a:lnTo>
                  <a:pt x="210503" y="474345"/>
                </a:lnTo>
                <a:close/>
                <a:moveTo>
                  <a:pt x="172403" y="360045"/>
                </a:moveTo>
                <a:cubicBezTo>
                  <a:pt x="184785" y="361950"/>
                  <a:pt x="197168" y="364808"/>
                  <a:pt x="210503" y="365760"/>
                </a:cubicBezTo>
                <a:lnTo>
                  <a:pt x="210503" y="403860"/>
                </a:lnTo>
                <a:cubicBezTo>
                  <a:pt x="197168" y="401955"/>
                  <a:pt x="183833" y="400050"/>
                  <a:pt x="172403" y="397193"/>
                </a:cubicBezTo>
                <a:lnTo>
                  <a:pt x="172403" y="360045"/>
                </a:lnTo>
                <a:close/>
                <a:moveTo>
                  <a:pt x="172403" y="507683"/>
                </a:moveTo>
                <a:cubicBezTo>
                  <a:pt x="159068" y="505778"/>
                  <a:pt x="145733" y="503873"/>
                  <a:pt x="134303" y="501015"/>
                </a:cubicBezTo>
                <a:lnTo>
                  <a:pt x="134303" y="463868"/>
                </a:lnTo>
                <a:cubicBezTo>
                  <a:pt x="146685" y="465773"/>
                  <a:pt x="159068" y="468630"/>
                  <a:pt x="172403" y="469583"/>
                </a:cubicBezTo>
                <a:lnTo>
                  <a:pt x="172403" y="507683"/>
                </a:lnTo>
                <a:close/>
                <a:moveTo>
                  <a:pt x="96203" y="352425"/>
                </a:moveTo>
                <a:lnTo>
                  <a:pt x="96203" y="335280"/>
                </a:lnTo>
                <a:cubicBezTo>
                  <a:pt x="107633" y="340995"/>
                  <a:pt x="120015" y="345758"/>
                  <a:pt x="134303" y="349568"/>
                </a:cubicBezTo>
                <a:lnTo>
                  <a:pt x="134303" y="384810"/>
                </a:lnTo>
                <a:cubicBezTo>
                  <a:pt x="110490" y="376238"/>
                  <a:pt x="96203" y="364808"/>
                  <a:pt x="96203" y="352425"/>
                </a:cubicBezTo>
                <a:close/>
                <a:moveTo>
                  <a:pt x="96203" y="489585"/>
                </a:moveTo>
                <a:cubicBezTo>
                  <a:pt x="72390" y="480060"/>
                  <a:pt x="58103" y="468630"/>
                  <a:pt x="58103" y="457200"/>
                </a:cubicBezTo>
                <a:lnTo>
                  <a:pt x="58103" y="440055"/>
                </a:lnTo>
                <a:cubicBezTo>
                  <a:pt x="69533" y="445770"/>
                  <a:pt x="81915" y="450533"/>
                  <a:pt x="96203" y="454343"/>
                </a:cubicBezTo>
                <a:lnTo>
                  <a:pt x="96203" y="489585"/>
                </a:lnTo>
                <a:close/>
                <a:moveTo>
                  <a:pt x="58103" y="192405"/>
                </a:moveTo>
                <a:cubicBezTo>
                  <a:pt x="69533" y="198120"/>
                  <a:pt x="81915" y="202883"/>
                  <a:pt x="96203" y="206693"/>
                </a:cubicBezTo>
                <a:lnTo>
                  <a:pt x="96203" y="241935"/>
                </a:lnTo>
                <a:cubicBezTo>
                  <a:pt x="72390" y="232410"/>
                  <a:pt x="58103" y="220980"/>
                  <a:pt x="58103" y="209550"/>
                </a:cubicBezTo>
                <a:lnTo>
                  <a:pt x="58103" y="192405"/>
                </a:lnTo>
                <a:close/>
                <a:moveTo>
                  <a:pt x="172403" y="222885"/>
                </a:moveTo>
                <a:lnTo>
                  <a:pt x="172403" y="260985"/>
                </a:lnTo>
                <a:cubicBezTo>
                  <a:pt x="159068" y="259080"/>
                  <a:pt x="145733" y="257175"/>
                  <a:pt x="134303" y="254318"/>
                </a:cubicBezTo>
                <a:lnTo>
                  <a:pt x="134303" y="217170"/>
                </a:lnTo>
                <a:cubicBezTo>
                  <a:pt x="146685" y="219075"/>
                  <a:pt x="159068" y="220980"/>
                  <a:pt x="172403" y="222885"/>
                </a:cubicBezTo>
                <a:close/>
                <a:moveTo>
                  <a:pt x="267653" y="57150"/>
                </a:moveTo>
                <a:cubicBezTo>
                  <a:pt x="383858" y="57150"/>
                  <a:pt x="477203" y="82868"/>
                  <a:pt x="477203" y="114300"/>
                </a:cubicBezTo>
                <a:cubicBezTo>
                  <a:pt x="477203" y="145733"/>
                  <a:pt x="383858" y="171450"/>
                  <a:pt x="267653" y="171450"/>
                </a:cubicBezTo>
                <a:cubicBezTo>
                  <a:pt x="151447" y="171450"/>
                  <a:pt x="58103" y="145733"/>
                  <a:pt x="58103" y="114300"/>
                </a:cubicBezTo>
                <a:cubicBezTo>
                  <a:pt x="58103" y="82868"/>
                  <a:pt x="151447" y="57150"/>
                  <a:pt x="267653" y="57150"/>
                </a:cubicBezTo>
                <a:close/>
                <a:moveTo>
                  <a:pt x="324803" y="508635"/>
                </a:moveTo>
                <a:cubicBezTo>
                  <a:pt x="300990" y="499110"/>
                  <a:pt x="286703" y="487680"/>
                  <a:pt x="286703" y="476250"/>
                </a:cubicBezTo>
                <a:lnTo>
                  <a:pt x="286703" y="459105"/>
                </a:lnTo>
                <a:cubicBezTo>
                  <a:pt x="298133" y="464820"/>
                  <a:pt x="310515" y="469583"/>
                  <a:pt x="324803" y="473393"/>
                </a:cubicBezTo>
                <a:lnTo>
                  <a:pt x="324803" y="508635"/>
                </a:lnTo>
                <a:close/>
                <a:moveTo>
                  <a:pt x="439103" y="241935"/>
                </a:moveTo>
                <a:lnTo>
                  <a:pt x="439103" y="207645"/>
                </a:lnTo>
                <a:cubicBezTo>
                  <a:pt x="452438" y="203835"/>
                  <a:pt x="465773" y="198120"/>
                  <a:pt x="477203" y="192405"/>
                </a:cubicBezTo>
                <a:lnTo>
                  <a:pt x="477203" y="209550"/>
                </a:lnTo>
                <a:cubicBezTo>
                  <a:pt x="477203" y="221933"/>
                  <a:pt x="462915" y="233363"/>
                  <a:pt x="439103" y="241935"/>
                </a:cubicBezTo>
                <a:close/>
                <a:moveTo>
                  <a:pt x="362903" y="260033"/>
                </a:moveTo>
                <a:lnTo>
                  <a:pt x="362903" y="222885"/>
                </a:lnTo>
                <a:cubicBezTo>
                  <a:pt x="375285" y="220980"/>
                  <a:pt x="388620" y="219075"/>
                  <a:pt x="401003" y="217170"/>
                </a:cubicBezTo>
                <a:lnTo>
                  <a:pt x="401003" y="253365"/>
                </a:lnTo>
                <a:cubicBezTo>
                  <a:pt x="389573" y="256223"/>
                  <a:pt x="376238" y="258127"/>
                  <a:pt x="362903" y="260033"/>
                </a:cubicBezTo>
                <a:close/>
                <a:moveTo>
                  <a:pt x="286703" y="266700"/>
                </a:moveTo>
                <a:lnTo>
                  <a:pt x="286703" y="228600"/>
                </a:lnTo>
                <a:cubicBezTo>
                  <a:pt x="298133" y="228600"/>
                  <a:pt x="311468" y="227648"/>
                  <a:pt x="324803" y="226695"/>
                </a:cubicBezTo>
                <a:lnTo>
                  <a:pt x="324803" y="264795"/>
                </a:lnTo>
                <a:cubicBezTo>
                  <a:pt x="312420" y="265748"/>
                  <a:pt x="300038" y="265748"/>
                  <a:pt x="286703" y="266700"/>
                </a:cubicBezTo>
                <a:close/>
                <a:moveTo>
                  <a:pt x="210503" y="264795"/>
                </a:moveTo>
                <a:lnTo>
                  <a:pt x="210503" y="226695"/>
                </a:lnTo>
                <a:cubicBezTo>
                  <a:pt x="222885" y="227648"/>
                  <a:pt x="235267" y="228600"/>
                  <a:pt x="248603" y="228600"/>
                </a:cubicBezTo>
                <a:lnTo>
                  <a:pt x="248603" y="266700"/>
                </a:lnTo>
                <a:cubicBezTo>
                  <a:pt x="235267" y="265748"/>
                  <a:pt x="222885" y="265748"/>
                  <a:pt x="210503" y="264795"/>
                </a:cubicBezTo>
                <a:close/>
                <a:moveTo>
                  <a:pt x="705803" y="381000"/>
                </a:moveTo>
                <a:cubicBezTo>
                  <a:pt x="705803" y="412433"/>
                  <a:pt x="612458" y="438150"/>
                  <a:pt x="496253" y="438150"/>
                </a:cubicBezTo>
                <a:cubicBezTo>
                  <a:pt x="380048" y="438150"/>
                  <a:pt x="286703" y="412433"/>
                  <a:pt x="286703" y="381000"/>
                </a:cubicBezTo>
                <a:cubicBezTo>
                  <a:pt x="286703" y="349568"/>
                  <a:pt x="380048" y="323850"/>
                  <a:pt x="496253" y="323850"/>
                </a:cubicBezTo>
                <a:cubicBezTo>
                  <a:pt x="612458" y="323850"/>
                  <a:pt x="705803" y="349568"/>
                  <a:pt x="705803" y="381000"/>
                </a:cubicBezTo>
                <a:close/>
                <a:moveTo>
                  <a:pt x="762953" y="409575"/>
                </a:moveTo>
                <a:lnTo>
                  <a:pt x="762953" y="381000"/>
                </a:lnTo>
                <a:cubicBezTo>
                  <a:pt x="762953" y="336233"/>
                  <a:pt x="727710" y="303848"/>
                  <a:pt x="659130" y="285750"/>
                </a:cubicBezTo>
                <a:cubicBezTo>
                  <a:pt x="633413" y="279083"/>
                  <a:pt x="603885" y="273368"/>
                  <a:pt x="570548" y="270510"/>
                </a:cubicBezTo>
                <a:cubicBezTo>
                  <a:pt x="571500" y="266700"/>
                  <a:pt x="571500" y="261938"/>
                  <a:pt x="571500" y="257175"/>
                </a:cubicBezTo>
                <a:cubicBezTo>
                  <a:pt x="571500" y="230505"/>
                  <a:pt x="559118" y="207645"/>
                  <a:pt x="533400" y="190500"/>
                </a:cubicBezTo>
                <a:lnTo>
                  <a:pt x="533400" y="114300"/>
                </a:lnTo>
                <a:cubicBezTo>
                  <a:pt x="533400" y="69532"/>
                  <a:pt x="498158" y="37147"/>
                  <a:pt x="429578" y="19050"/>
                </a:cubicBezTo>
                <a:cubicBezTo>
                  <a:pt x="384810" y="6667"/>
                  <a:pt x="327660" y="0"/>
                  <a:pt x="266700" y="0"/>
                </a:cubicBezTo>
                <a:cubicBezTo>
                  <a:pt x="186690" y="0"/>
                  <a:pt x="0" y="11430"/>
                  <a:pt x="0" y="114300"/>
                </a:cubicBezTo>
                <a:lnTo>
                  <a:pt x="0" y="209550"/>
                </a:lnTo>
                <a:cubicBezTo>
                  <a:pt x="0" y="236220"/>
                  <a:pt x="12382" y="259080"/>
                  <a:pt x="38100" y="276225"/>
                </a:cubicBezTo>
                <a:lnTo>
                  <a:pt x="38100" y="294323"/>
                </a:lnTo>
                <a:cubicBezTo>
                  <a:pt x="15240" y="310515"/>
                  <a:pt x="0" y="332423"/>
                  <a:pt x="0" y="361950"/>
                </a:cubicBezTo>
                <a:lnTo>
                  <a:pt x="0" y="457200"/>
                </a:lnTo>
                <a:cubicBezTo>
                  <a:pt x="0" y="501967"/>
                  <a:pt x="35243" y="534353"/>
                  <a:pt x="103822" y="552450"/>
                </a:cubicBezTo>
                <a:cubicBezTo>
                  <a:pt x="148590" y="564833"/>
                  <a:pt x="205740" y="571500"/>
                  <a:pt x="266700" y="571500"/>
                </a:cubicBezTo>
                <a:cubicBezTo>
                  <a:pt x="266700" y="616268"/>
                  <a:pt x="301943" y="648653"/>
                  <a:pt x="370523" y="666750"/>
                </a:cubicBezTo>
                <a:cubicBezTo>
                  <a:pt x="415290" y="679133"/>
                  <a:pt x="472440" y="685800"/>
                  <a:pt x="533400" y="685800"/>
                </a:cubicBezTo>
                <a:cubicBezTo>
                  <a:pt x="613410" y="685800"/>
                  <a:pt x="800100" y="674370"/>
                  <a:pt x="800100" y="571500"/>
                </a:cubicBezTo>
                <a:lnTo>
                  <a:pt x="800100" y="476250"/>
                </a:lnTo>
                <a:cubicBezTo>
                  <a:pt x="801053" y="449580"/>
                  <a:pt x="788670" y="426720"/>
                  <a:pt x="762953" y="40957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76200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374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xmlns="" id="{45B71F80-1F92-4074-84D9-16A062B21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CE83800-1E6B-4A93-87D3-3D70E59B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 rtlCol="0">
            <a:normAutofit/>
          </a:bodyPr>
          <a:lstStyle/>
          <a:p>
            <a:pPr rtl="0">
              <a:lnSpc>
                <a:spcPct val="90000"/>
              </a:lnSpc>
            </a:pPr>
            <a:r>
              <a:rPr lang="pl-PL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DOCHODY WŁASNE – PODATKI I OPŁATY </a:t>
            </a:r>
            <a:r>
              <a:rPr lang="pl-PL" sz="2300" dirty="0">
                <a:latin typeface="Arial" panose="020B0604020202020204" pitchFamily="34" charset="0"/>
              </a:rPr>
              <a:t/>
            </a:r>
            <a:br>
              <a:rPr lang="pl-PL" sz="2300" dirty="0">
                <a:latin typeface="Arial" panose="020B0604020202020204" pitchFamily="34" charset="0"/>
              </a:rPr>
            </a:br>
            <a:r>
              <a:rPr lang="pl-PL" sz="2300" dirty="0">
                <a:latin typeface="Arial" panose="020B0604020202020204" pitchFamily="34" charset="0"/>
              </a:rPr>
              <a:t/>
            </a:r>
            <a:br>
              <a:rPr lang="pl-PL" sz="2300" dirty="0">
                <a:latin typeface="Arial" panose="020B0604020202020204" pitchFamily="34" charset="0"/>
              </a:rPr>
            </a:br>
            <a:endParaRPr lang="pl-PL" sz="2300" dirty="0">
              <a:latin typeface="Arial" panose="020B0604020202020204" pitchFamily="34" charset="0"/>
            </a:endParaRP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xmlns="" id="{7209C9DA-6E0D-46D9-8275-C52222D8CC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xmlns="" id="{3EB57A4D-E0D0-46DA-B339-F24CA46FA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Grafika 4" descr="Monety">
            <a:extLst>
              <a:ext uri="{FF2B5EF4-FFF2-40B4-BE49-F238E27FC236}">
                <a16:creationId xmlns:a16="http://schemas.microsoft.com/office/drawing/2014/main" xmlns="" id="{0EE075AF-0379-45E1-B652-41042167D3EA}"/>
              </a:ext>
            </a:extLst>
          </p:cNvPr>
          <p:cNvSpPr/>
          <p:nvPr/>
        </p:nvSpPr>
        <p:spPr>
          <a:xfrm>
            <a:off x="268288" y="469404"/>
            <a:ext cx="800100" cy="685800"/>
          </a:xfrm>
          <a:custGeom>
            <a:avLst/>
            <a:gdLst>
              <a:gd name="connsiteX0" fmla="*/ 743903 w 800100"/>
              <a:gd name="connsiteY0" fmla="*/ 571500 h 685800"/>
              <a:gd name="connsiteX1" fmla="*/ 705803 w 800100"/>
              <a:gd name="connsiteY1" fmla="*/ 603885 h 685800"/>
              <a:gd name="connsiteX2" fmla="*/ 705803 w 800100"/>
              <a:gd name="connsiteY2" fmla="*/ 569595 h 685800"/>
              <a:gd name="connsiteX3" fmla="*/ 743903 w 800100"/>
              <a:gd name="connsiteY3" fmla="*/ 554355 h 685800"/>
              <a:gd name="connsiteX4" fmla="*/ 743903 w 800100"/>
              <a:gd name="connsiteY4" fmla="*/ 571500 h 685800"/>
              <a:gd name="connsiteX5" fmla="*/ 667703 w 800100"/>
              <a:gd name="connsiteY5" fmla="*/ 508635 h 685800"/>
              <a:gd name="connsiteX6" fmla="*/ 667703 w 800100"/>
              <a:gd name="connsiteY6" fmla="*/ 474345 h 685800"/>
              <a:gd name="connsiteX7" fmla="*/ 705803 w 800100"/>
              <a:gd name="connsiteY7" fmla="*/ 459105 h 685800"/>
              <a:gd name="connsiteX8" fmla="*/ 705803 w 800100"/>
              <a:gd name="connsiteY8" fmla="*/ 476250 h 685800"/>
              <a:gd name="connsiteX9" fmla="*/ 667703 w 800100"/>
              <a:gd name="connsiteY9" fmla="*/ 508635 h 685800"/>
              <a:gd name="connsiteX10" fmla="*/ 667703 w 800100"/>
              <a:gd name="connsiteY10" fmla="*/ 615315 h 685800"/>
              <a:gd name="connsiteX11" fmla="*/ 629603 w 800100"/>
              <a:gd name="connsiteY11" fmla="*/ 621983 h 685800"/>
              <a:gd name="connsiteX12" fmla="*/ 629603 w 800100"/>
              <a:gd name="connsiteY12" fmla="*/ 584835 h 685800"/>
              <a:gd name="connsiteX13" fmla="*/ 667703 w 800100"/>
              <a:gd name="connsiteY13" fmla="*/ 579120 h 685800"/>
              <a:gd name="connsiteX14" fmla="*/ 667703 w 800100"/>
              <a:gd name="connsiteY14" fmla="*/ 615315 h 685800"/>
              <a:gd name="connsiteX15" fmla="*/ 591503 w 800100"/>
              <a:gd name="connsiteY15" fmla="*/ 489585 h 685800"/>
              <a:gd name="connsiteX16" fmla="*/ 629603 w 800100"/>
              <a:gd name="connsiteY16" fmla="*/ 483870 h 685800"/>
              <a:gd name="connsiteX17" fmla="*/ 629603 w 800100"/>
              <a:gd name="connsiteY17" fmla="*/ 520065 h 685800"/>
              <a:gd name="connsiteX18" fmla="*/ 591503 w 800100"/>
              <a:gd name="connsiteY18" fmla="*/ 526733 h 685800"/>
              <a:gd name="connsiteX19" fmla="*/ 591503 w 800100"/>
              <a:gd name="connsiteY19" fmla="*/ 489585 h 685800"/>
              <a:gd name="connsiteX20" fmla="*/ 591503 w 800100"/>
              <a:gd name="connsiteY20" fmla="*/ 626745 h 685800"/>
              <a:gd name="connsiteX21" fmla="*/ 553403 w 800100"/>
              <a:gd name="connsiteY21" fmla="*/ 628650 h 685800"/>
              <a:gd name="connsiteX22" fmla="*/ 553403 w 800100"/>
              <a:gd name="connsiteY22" fmla="*/ 590550 h 685800"/>
              <a:gd name="connsiteX23" fmla="*/ 591503 w 800100"/>
              <a:gd name="connsiteY23" fmla="*/ 588645 h 685800"/>
              <a:gd name="connsiteX24" fmla="*/ 591503 w 800100"/>
              <a:gd name="connsiteY24" fmla="*/ 626745 h 685800"/>
              <a:gd name="connsiteX25" fmla="*/ 515303 w 800100"/>
              <a:gd name="connsiteY25" fmla="*/ 533400 h 685800"/>
              <a:gd name="connsiteX26" fmla="*/ 515303 w 800100"/>
              <a:gd name="connsiteY26" fmla="*/ 495300 h 685800"/>
              <a:gd name="connsiteX27" fmla="*/ 553403 w 800100"/>
              <a:gd name="connsiteY27" fmla="*/ 493395 h 685800"/>
              <a:gd name="connsiteX28" fmla="*/ 553403 w 800100"/>
              <a:gd name="connsiteY28" fmla="*/ 531495 h 685800"/>
              <a:gd name="connsiteX29" fmla="*/ 515303 w 800100"/>
              <a:gd name="connsiteY29" fmla="*/ 533400 h 685800"/>
              <a:gd name="connsiteX30" fmla="*/ 515303 w 800100"/>
              <a:gd name="connsiteY30" fmla="*/ 628650 h 685800"/>
              <a:gd name="connsiteX31" fmla="*/ 477203 w 800100"/>
              <a:gd name="connsiteY31" fmla="*/ 626745 h 685800"/>
              <a:gd name="connsiteX32" fmla="*/ 477203 w 800100"/>
              <a:gd name="connsiteY32" fmla="*/ 590550 h 685800"/>
              <a:gd name="connsiteX33" fmla="*/ 496253 w 800100"/>
              <a:gd name="connsiteY33" fmla="*/ 590550 h 685800"/>
              <a:gd name="connsiteX34" fmla="*/ 515303 w 800100"/>
              <a:gd name="connsiteY34" fmla="*/ 590550 h 685800"/>
              <a:gd name="connsiteX35" fmla="*/ 515303 w 800100"/>
              <a:gd name="connsiteY35" fmla="*/ 628650 h 685800"/>
              <a:gd name="connsiteX36" fmla="*/ 439103 w 800100"/>
              <a:gd name="connsiteY36" fmla="*/ 493395 h 685800"/>
              <a:gd name="connsiteX37" fmla="*/ 477203 w 800100"/>
              <a:gd name="connsiteY37" fmla="*/ 495300 h 685800"/>
              <a:gd name="connsiteX38" fmla="*/ 477203 w 800100"/>
              <a:gd name="connsiteY38" fmla="*/ 533400 h 685800"/>
              <a:gd name="connsiteX39" fmla="*/ 439103 w 800100"/>
              <a:gd name="connsiteY39" fmla="*/ 531495 h 685800"/>
              <a:gd name="connsiteX40" fmla="*/ 439103 w 800100"/>
              <a:gd name="connsiteY40" fmla="*/ 493395 h 685800"/>
              <a:gd name="connsiteX41" fmla="*/ 439103 w 800100"/>
              <a:gd name="connsiteY41" fmla="*/ 621983 h 685800"/>
              <a:gd name="connsiteX42" fmla="*/ 401003 w 800100"/>
              <a:gd name="connsiteY42" fmla="*/ 615315 h 685800"/>
              <a:gd name="connsiteX43" fmla="*/ 401003 w 800100"/>
              <a:gd name="connsiteY43" fmla="*/ 584835 h 685800"/>
              <a:gd name="connsiteX44" fmla="*/ 439103 w 800100"/>
              <a:gd name="connsiteY44" fmla="*/ 588645 h 685800"/>
              <a:gd name="connsiteX45" fmla="*/ 439103 w 800100"/>
              <a:gd name="connsiteY45" fmla="*/ 621983 h 685800"/>
              <a:gd name="connsiteX46" fmla="*/ 362903 w 800100"/>
              <a:gd name="connsiteY46" fmla="*/ 520065 h 685800"/>
              <a:gd name="connsiteX47" fmla="*/ 362903 w 800100"/>
              <a:gd name="connsiteY47" fmla="*/ 482918 h 685800"/>
              <a:gd name="connsiteX48" fmla="*/ 401003 w 800100"/>
              <a:gd name="connsiteY48" fmla="*/ 488633 h 685800"/>
              <a:gd name="connsiteX49" fmla="*/ 401003 w 800100"/>
              <a:gd name="connsiteY49" fmla="*/ 526733 h 685800"/>
              <a:gd name="connsiteX50" fmla="*/ 362903 w 800100"/>
              <a:gd name="connsiteY50" fmla="*/ 520065 h 685800"/>
              <a:gd name="connsiteX51" fmla="*/ 362903 w 800100"/>
              <a:gd name="connsiteY51" fmla="*/ 603885 h 685800"/>
              <a:gd name="connsiteX52" fmla="*/ 324803 w 800100"/>
              <a:gd name="connsiteY52" fmla="*/ 571500 h 685800"/>
              <a:gd name="connsiteX53" fmla="*/ 324803 w 800100"/>
              <a:gd name="connsiteY53" fmla="*/ 569595 h 685800"/>
              <a:gd name="connsiteX54" fmla="*/ 325755 w 800100"/>
              <a:gd name="connsiteY54" fmla="*/ 569595 h 685800"/>
              <a:gd name="connsiteX55" fmla="*/ 333375 w 800100"/>
              <a:gd name="connsiteY55" fmla="*/ 571500 h 685800"/>
              <a:gd name="connsiteX56" fmla="*/ 362903 w 800100"/>
              <a:gd name="connsiteY56" fmla="*/ 578168 h 685800"/>
              <a:gd name="connsiteX57" fmla="*/ 362903 w 800100"/>
              <a:gd name="connsiteY57" fmla="*/ 603885 h 685800"/>
              <a:gd name="connsiteX58" fmla="*/ 210503 w 800100"/>
              <a:gd name="connsiteY58" fmla="*/ 474345 h 685800"/>
              <a:gd name="connsiteX59" fmla="*/ 229553 w 800100"/>
              <a:gd name="connsiteY59" fmla="*/ 475298 h 685800"/>
              <a:gd name="connsiteX60" fmla="*/ 229553 w 800100"/>
              <a:gd name="connsiteY60" fmla="*/ 476250 h 685800"/>
              <a:gd name="connsiteX61" fmla="*/ 239078 w 800100"/>
              <a:gd name="connsiteY61" fmla="*/ 513398 h 685800"/>
              <a:gd name="connsiteX62" fmla="*/ 210503 w 800100"/>
              <a:gd name="connsiteY62" fmla="*/ 511492 h 685800"/>
              <a:gd name="connsiteX63" fmla="*/ 210503 w 800100"/>
              <a:gd name="connsiteY63" fmla="*/ 474345 h 685800"/>
              <a:gd name="connsiteX64" fmla="*/ 172403 w 800100"/>
              <a:gd name="connsiteY64" fmla="*/ 360045 h 685800"/>
              <a:gd name="connsiteX65" fmla="*/ 210503 w 800100"/>
              <a:gd name="connsiteY65" fmla="*/ 365760 h 685800"/>
              <a:gd name="connsiteX66" fmla="*/ 210503 w 800100"/>
              <a:gd name="connsiteY66" fmla="*/ 403860 h 685800"/>
              <a:gd name="connsiteX67" fmla="*/ 172403 w 800100"/>
              <a:gd name="connsiteY67" fmla="*/ 397193 h 685800"/>
              <a:gd name="connsiteX68" fmla="*/ 172403 w 800100"/>
              <a:gd name="connsiteY68" fmla="*/ 360045 h 685800"/>
              <a:gd name="connsiteX69" fmla="*/ 172403 w 800100"/>
              <a:gd name="connsiteY69" fmla="*/ 507683 h 685800"/>
              <a:gd name="connsiteX70" fmla="*/ 134303 w 800100"/>
              <a:gd name="connsiteY70" fmla="*/ 501015 h 685800"/>
              <a:gd name="connsiteX71" fmla="*/ 134303 w 800100"/>
              <a:gd name="connsiteY71" fmla="*/ 463868 h 685800"/>
              <a:gd name="connsiteX72" fmla="*/ 172403 w 800100"/>
              <a:gd name="connsiteY72" fmla="*/ 469583 h 685800"/>
              <a:gd name="connsiteX73" fmla="*/ 172403 w 800100"/>
              <a:gd name="connsiteY73" fmla="*/ 507683 h 685800"/>
              <a:gd name="connsiteX74" fmla="*/ 96203 w 800100"/>
              <a:gd name="connsiteY74" fmla="*/ 352425 h 685800"/>
              <a:gd name="connsiteX75" fmla="*/ 96203 w 800100"/>
              <a:gd name="connsiteY75" fmla="*/ 335280 h 685800"/>
              <a:gd name="connsiteX76" fmla="*/ 134303 w 800100"/>
              <a:gd name="connsiteY76" fmla="*/ 349568 h 685800"/>
              <a:gd name="connsiteX77" fmla="*/ 134303 w 800100"/>
              <a:gd name="connsiteY77" fmla="*/ 384810 h 685800"/>
              <a:gd name="connsiteX78" fmla="*/ 96203 w 800100"/>
              <a:gd name="connsiteY78" fmla="*/ 352425 h 685800"/>
              <a:gd name="connsiteX79" fmla="*/ 96203 w 800100"/>
              <a:gd name="connsiteY79" fmla="*/ 489585 h 685800"/>
              <a:gd name="connsiteX80" fmla="*/ 58103 w 800100"/>
              <a:gd name="connsiteY80" fmla="*/ 457200 h 685800"/>
              <a:gd name="connsiteX81" fmla="*/ 58103 w 800100"/>
              <a:gd name="connsiteY81" fmla="*/ 440055 h 685800"/>
              <a:gd name="connsiteX82" fmla="*/ 96203 w 800100"/>
              <a:gd name="connsiteY82" fmla="*/ 454343 h 685800"/>
              <a:gd name="connsiteX83" fmla="*/ 96203 w 800100"/>
              <a:gd name="connsiteY83" fmla="*/ 489585 h 685800"/>
              <a:gd name="connsiteX84" fmla="*/ 58103 w 800100"/>
              <a:gd name="connsiteY84" fmla="*/ 192405 h 685800"/>
              <a:gd name="connsiteX85" fmla="*/ 96203 w 800100"/>
              <a:gd name="connsiteY85" fmla="*/ 206693 h 685800"/>
              <a:gd name="connsiteX86" fmla="*/ 96203 w 800100"/>
              <a:gd name="connsiteY86" fmla="*/ 241935 h 685800"/>
              <a:gd name="connsiteX87" fmla="*/ 58103 w 800100"/>
              <a:gd name="connsiteY87" fmla="*/ 209550 h 685800"/>
              <a:gd name="connsiteX88" fmla="*/ 58103 w 800100"/>
              <a:gd name="connsiteY88" fmla="*/ 192405 h 685800"/>
              <a:gd name="connsiteX89" fmla="*/ 172403 w 800100"/>
              <a:gd name="connsiteY89" fmla="*/ 222885 h 685800"/>
              <a:gd name="connsiteX90" fmla="*/ 172403 w 800100"/>
              <a:gd name="connsiteY90" fmla="*/ 260985 h 685800"/>
              <a:gd name="connsiteX91" fmla="*/ 134303 w 800100"/>
              <a:gd name="connsiteY91" fmla="*/ 254318 h 685800"/>
              <a:gd name="connsiteX92" fmla="*/ 134303 w 800100"/>
              <a:gd name="connsiteY92" fmla="*/ 217170 h 685800"/>
              <a:gd name="connsiteX93" fmla="*/ 172403 w 800100"/>
              <a:gd name="connsiteY93" fmla="*/ 222885 h 685800"/>
              <a:gd name="connsiteX94" fmla="*/ 267653 w 800100"/>
              <a:gd name="connsiteY94" fmla="*/ 57150 h 685800"/>
              <a:gd name="connsiteX95" fmla="*/ 477203 w 800100"/>
              <a:gd name="connsiteY95" fmla="*/ 114300 h 685800"/>
              <a:gd name="connsiteX96" fmla="*/ 267653 w 800100"/>
              <a:gd name="connsiteY96" fmla="*/ 171450 h 685800"/>
              <a:gd name="connsiteX97" fmla="*/ 58103 w 800100"/>
              <a:gd name="connsiteY97" fmla="*/ 114300 h 685800"/>
              <a:gd name="connsiteX98" fmla="*/ 267653 w 800100"/>
              <a:gd name="connsiteY98" fmla="*/ 57150 h 685800"/>
              <a:gd name="connsiteX99" fmla="*/ 324803 w 800100"/>
              <a:gd name="connsiteY99" fmla="*/ 508635 h 685800"/>
              <a:gd name="connsiteX100" fmla="*/ 286703 w 800100"/>
              <a:gd name="connsiteY100" fmla="*/ 476250 h 685800"/>
              <a:gd name="connsiteX101" fmla="*/ 286703 w 800100"/>
              <a:gd name="connsiteY101" fmla="*/ 459105 h 685800"/>
              <a:gd name="connsiteX102" fmla="*/ 324803 w 800100"/>
              <a:gd name="connsiteY102" fmla="*/ 473393 h 685800"/>
              <a:gd name="connsiteX103" fmla="*/ 324803 w 800100"/>
              <a:gd name="connsiteY103" fmla="*/ 508635 h 685800"/>
              <a:gd name="connsiteX104" fmla="*/ 439103 w 800100"/>
              <a:gd name="connsiteY104" fmla="*/ 241935 h 685800"/>
              <a:gd name="connsiteX105" fmla="*/ 439103 w 800100"/>
              <a:gd name="connsiteY105" fmla="*/ 207645 h 685800"/>
              <a:gd name="connsiteX106" fmla="*/ 477203 w 800100"/>
              <a:gd name="connsiteY106" fmla="*/ 192405 h 685800"/>
              <a:gd name="connsiteX107" fmla="*/ 477203 w 800100"/>
              <a:gd name="connsiteY107" fmla="*/ 209550 h 685800"/>
              <a:gd name="connsiteX108" fmla="*/ 439103 w 800100"/>
              <a:gd name="connsiteY108" fmla="*/ 241935 h 685800"/>
              <a:gd name="connsiteX109" fmla="*/ 362903 w 800100"/>
              <a:gd name="connsiteY109" fmla="*/ 260033 h 685800"/>
              <a:gd name="connsiteX110" fmla="*/ 362903 w 800100"/>
              <a:gd name="connsiteY110" fmla="*/ 222885 h 685800"/>
              <a:gd name="connsiteX111" fmla="*/ 401003 w 800100"/>
              <a:gd name="connsiteY111" fmla="*/ 217170 h 685800"/>
              <a:gd name="connsiteX112" fmla="*/ 401003 w 800100"/>
              <a:gd name="connsiteY112" fmla="*/ 253365 h 685800"/>
              <a:gd name="connsiteX113" fmla="*/ 362903 w 800100"/>
              <a:gd name="connsiteY113" fmla="*/ 260033 h 685800"/>
              <a:gd name="connsiteX114" fmla="*/ 286703 w 800100"/>
              <a:gd name="connsiteY114" fmla="*/ 266700 h 685800"/>
              <a:gd name="connsiteX115" fmla="*/ 286703 w 800100"/>
              <a:gd name="connsiteY115" fmla="*/ 228600 h 685800"/>
              <a:gd name="connsiteX116" fmla="*/ 324803 w 800100"/>
              <a:gd name="connsiteY116" fmla="*/ 226695 h 685800"/>
              <a:gd name="connsiteX117" fmla="*/ 324803 w 800100"/>
              <a:gd name="connsiteY117" fmla="*/ 264795 h 685800"/>
              <a:gd name="connsiteX118" fmla="*/ 286703 w 800100"/>
              <a:gd name="connsiteY118" fmla="*/ 266700 h 685800"/>
              <a:gd name="connsiteX119" fmla="*/ 210503 w 800100"/>
              <a:gd name="connsiteY119" fmla="*/ 264795 h 685800"/>
              <a:gd name="connsiteX120" fmla="*/ 210503 w 800100"/>
              <a:gd name="connsiteY120" fmla="*/ 226695 h 685800"/>
              <a:gd name="connsiteX121" fmla="*/ 248603 w 800100"/>
              <a:gd name="connsiteY121" fmla="*/ 228600 h 685800"/>
              <a:gd name="connsiteX122" fmla="*/ 248603 w 800100"/>
              <a:gd name="connsiteY122" fmla="*/ 266700 h 685800"/>
              <a:gd name="connsiteX123" fmla="*/ 210503 w 800100"/>
              <a:gd name="connsiteY123" fmla="*/ 264795 h 685800"/>
              <a:gd name="connsiteX124" fmla="*/ 705803 w 800100"/>
              <a:gd name="connsiteY124" fmla="*/ 381000 h 685800"/>
              <a:gd name="connsiteX125" fmla="*/ 496253 w 800100"/>
              <a:gd name="connsiteY125" fmla="*/ 438150 h 685800"/>
              <a:gd name="connsiteX126" fmla="*/ 286703 w 800100"/>
              <a:gd name="connsiteY126" fmla="*/ 381000 h 685800"/>
              <a:gd name="connsiteX127" fmla="*/ 496253 w 800100"/>
              <a:gd name="connsiteY127" fmla="*/ 323850 h 685800"/>
              <a:gd name="connsiteX128" fmla="*/ 705803 w 800100"/>
              <a:gd name="connsiteY128" fmla="*/ 381000 h 685800"/>
              <a:gd name="connsiteX129" fmla="*/ 762953 w 800100"/>
              <a:gd name="connsiteY129" fmla="*/ 409575 h 685800"/>
              <a:gd name="connsiteX130" fmla="*/ 762953 w 800100"/>
              <a:gd name="connsiteY130" fmla="*/ 381000 h 685800"/>
              <a:gd name="connsiteX131" fmla="*/ 659130 w 800100"/>
              <a:gd name="connsiteY131" fmla="*/ 285750 h 685800"/>
              <a:gd name="connsiteX132" fmla="*/ 570548 w 800100"/>
              <a:gd name="connsiteY132" fmla="*/ 270510 h 685800"/>
              <a:gd name="connsiteX133" fmla="*/ 571500 w 800100"/>
              <a:gd name="connsiteY133" fmla="*/ 257175 h 685800"/>
              <a:gd name="connsiteX134" fmla="*/ 533400 w 800100"/>
              <a:gd name="connsiteY134" fmla="*/ 190500 h 685800"/>
              <a:gd name="connsiteX135" fmla="*/ 533400 w 800100"/>
              <a:gd name="connsiteY135" fmla="*/ 114300 h 685800"/>
              <a:gd name="connsiteX136" fmla="*/ 429578 w 800100"/>
              <a:gd name="connsiteY136" fmla="*/ 19050 h 685800"/>
              <a:gd name="connsiteX137" fmla="*/ 266700 w 800100"/>
              <a:gd name="connsiteY137" fmla="*/ 0 h 685800"/>
              <a:gd name="connsiteX138" fmla="*/ 0 w 800100"/>
              <a:gd name="connsiteY138" fmla="*/ 114300 h 685800"/>
              <a:gd name="connsiteX139" fmla="*/ 0 w 800100"/>
              <a:gd name="connsiteY139" fmla="*/ 209550 h 685800"/>
              <a:gd name="connsiteX140" fmla="*/ 38100 w 800100"/>
              <a:gd name="connsiteY140" fmla="*/ 276225 h 685800"/>
              <a:gd name="connsiteX141" fmla="*/ 38100 w 800100"/>
              <a:gd name="connsiteY141" fmla="*/ 294323 h 685800"/>
              <a:gd name="connsiteX142" fmla="*/ 0 w 800100"/>
              <a:gd name="connsiteY142" fmla="*/ 361950 h 685800"/>
              <a:gd name="connsiteX143" fmla="*/ 0 w 800100"/>
              <a:gd name="connsiteY143" fmla="*/ 457200 h 685800"/>
              <a:gd name="connsiteX144" fmla="*/ 103822 w 800100"/>
              <a:gd name="connsiteY144" fmla="*/ 552450 h 685800"/>
              <a:gd name="connsiteX145" fmla="*/ 266700 w 800100"/>
              <a:gd name="connsiteY145" fmla="*/ 571500 h 685800"/>
              <a:gd name="connsiteX146" fmla="*/ 370523 w 800100"/>
              <a:gd name="connsiteY146" fmla="*/ 666750 h 685800"/>
              <a:gd name="connsiteX147" fmla="*/ 533400 w 800100"/>
              <a:gd name="connsiteY147" fmla="*/ 685800 h 685800"/>
              <a:gd name="connsiteX148" fmla="*/ 800100 w 800100"/>
              <a:gd name="connsiteY148" fmla="*/ 571500 h 685800"/>
              <a:gd name="connsiteX149" fmla="*/ 800100 w 800100"/>
              <a:gd name="connsiteY149" fmla="*/ 476250 h 685800"/>
              <a:gd name="connsiteX150" fmla="*/ 762953 w 800100"/>
              <a:gd name="connsiteY150" fmla="*/ 409575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800100" h="685800">
                <a:moveTo>
                  <a:pt x="743903" y="571500"/>
                </a:moveTo>
                <a:cubicBezTo>
                  <a:pt x="743903" y="583883"/>
                  <a:pt x="729615" y="595313"/>
                  <a:pt x="705803" y="603885"/>
                </a:cubicBezTo>
                <a:lnTo>
                  <a:pt x="705803" y="569595"/>
                </a:lnTo>
                <a:cubicBezTo>
                  <a:pt x="719138" y="565785"/>
                  <a:pt x="732473" y="560070"/>
                  <a:pt x="743903" y="554355"/>
                </a:cubicBezTo>
                <a:lnTo>
                  <a:pt x="743903" y="571500"/>
                </a:lnTo>
                <a:close/>
                <a:moveTo>
                  <a:pt x="667703" y="508635"/>
                </a:moveTo>
                <a:lnTo>
                  <a:pt x="667703" y="474345"/>
                </a:lnTo>
                <a:cubicBezTo>
                  <a:pt x="681038" y="470535"/>
                  <a:pt x="694373" y="464820"/>
                  <a:pt x="705803" y="459105"/>
                </a:cubicBezTo>
                <a:lnTo>
                  <a:pt x="705803" y="476250"/>
                </a:lnTo>
                <a:cubicBezTo>
                  <a:pt x="705803" y="488633"/>
                  <a:pt x="691515" y="500063"/>
                  <a:pt x="667703" y="508635"/>
                </a:cubicBezTo>
                <a:close/>
                <a:moveTo>
                  <a:pt x="667703" y="615315"/>
                </a:moveTo>
                <a:cubicBezTo>
                  <a:pt x="656273" y="618173"/>
                  <a:pt x="642938" y="620078"/>
                  <a:pt x="629603" y="621983"/>
                </a:cubicBezTo>
                <a:lnTo>
                  <a:pt x="629603" y="584835"/>
                </a:lnTo>
                <a:cubicBezTo>
                  <a:pt x="641985" y="582930"/>
                  <a:pt x="655320" y="581025"/>
                  <a:pt x="667703" y="579120"/>
                </a:cubicBezTo>
                <a:lnTo>
                  <a:pt x="667703" y="615315"/>
                </a:lnTo>
                <a:close/>
                <a:moveTo>
                  <a:pt x="591503" y="489585"/>
                </a:moveTo>
                <a:cubicBezTo>
                  <a:pt x="603885" y="487680"/>
                  <a:pt x="617220" y="485775"/>
                  <a:pt x="629603" y="483870"/>
                </a:cubicBezTo>
                <a:lnTo>
                  <a:pt x="629603" y="520065"/>
                </a:lnTo>
                <a:cubicBezTo>
                  <a:pt x="618173" y="522923"/>
                  <a:pt x="604838" y="524828"/>
                  <a:pt x="591503" y="526733"/>
                </a:cubicBezTo>
                <a:lnTo>
                  <a:pt x="591503" y="489585"/>
                </a:lnTo>
                <a:close/>
                <a:moveTo>
                  <a:pt x="591503" y="626745"/>
                </a:moveTo>
                <a:cubicBezTo>
                  <a:pt x="579120" y="627698"/>
                  <a:pt x="566738" y="628650"/>
                  <a:pt x="553403" y="628650"/>
                </a:cubicBezTo>
                <a:lnTo>
                  <a:pt x="553403" y="590550"/>
                </a:lnTo>
                <a:cubicBezTo>
                  <a:pt x="564833" y="590550"/>
                  <a:pt x="578168" y="589598"/>
                  <a:pt x="591503" y="588645"/>
                </a:cubicBezTo>
                <a:lnTo>
                  <a:pt x="591503" y="626745"/>
                </a:lnTo>
                <a:close/>
                <a:moveTo>
                  <a:pt x="515303" y="533400"/>
                </a:moveTo>
                <a:lnTo>
                  <a:pt x="515303" y="495300"/>
                </a:lnTo>
                <a:cubicBezTo>
                  <a:pt x="526733" y="495300"/>
                  <a:pt x="540068" y="494348"/>
                  <a:pt x="553403" y="493395"/>
                </a:cubicBezTo>
                <a:lnTo>
                  <a:pt x="553403" y="531495"/>
                </a:lnTo>
                <a:cubicBezTo>
                  <a:pt x="541020" y="532448"/>
                  <a:pt x="528638" y="532448"/>
                  <a:pt x="515303" y="533400"/>
                </a:cubicBezTo>
                <a:close/>
                <a:moveTo>
                  <a:pt x="515303" y="628650"/>
                </a:moveTo>
                <a:cubicBezTo>
                  <a:pt x="501968" y="628650"/>
                  <a:pt x="489585" y="627698"/>
                  <a:pt x="477203" y="626745"/>
                </a:cubicBezTo>
                <a:lnTo>
                  <a:pt x="477203" y="590550"/>
                </a:lnTo>
                <a:cubicBezTo>
                  <a:pt x="483870" y="590550"/>
                  <a:pt x="489585" y="590550"/>
                  <a:pt x="496253" y="590550"/>
                </a:cubicBezTo>
                <a:cubicBezTo>
                  <a:pt x="501968" y="590550"/>
                  <a:pt x="508635" y="590550"/>
                  <a:pt x="515303" y="590550"/>
                </a:cubicBezTo>
                <a:lnTo>
                  <a:pt x="515303" y="628650"/>
                </a:lnTo>
                <a:close/>
                <a:moveTo>
                  <a:pt x="439103" y="493395"/>
                </a:moveTo>
                <a:cubicBezTo>
                  <a:pt x="451485" y="494348"/>
                  <a:pt x="463868" y="495300"/>
                  <a:pt x="477203" y="495300"/>
                </a:cubicBezTo>
                <a:lnTo>
                  <a:pt x="477203" y="533400"/>
                </a:lnTo>
                <a:cubicBezTo>
                  <a:pt x="463868" y="533400"/>
                  <a:pt x="451485" y="532448"/>
                  <a:pt x="439103" y="531495"/>
                </a:cubicBezTo>
                <a:lnTo>
                  <a:pt x="439103" y="493395"/>
                </a:lnTo>
                <a:close/>
                <a:moveTo>
                  <a:pt x="439103" y="621983"/>
                </a:moveTo>
                <a:cubicBezTo>
                  <a:pt x="425768" y="620078"/>
                  <a:pt x="412433" y="618173"/>
                  <a:pt x="401003" y="615315"/>
                </a:cubicBezTo>
                <a:lnTo>
                  <a:pt x="401003" y="584835"/>
                </a:lnTo>
                <a:cubicBezTo>
                  <a:pt x="413385" y="586740"/>
                  <a:pt x="425768" y="587693"/>
                  <a:pt x="439103" y="588645"/>
                </a:cubicBezTo>
                <a:lnTo>
                  <a:pt x="439103" y="621983"/>
                </a:lnTo>
                <a:close/>
                <a:moveTo>
                  <a:pt x="362903" y="520065"/>
                </a:moveTo>
                <a:lnTo>
                  <a:pt x="362903" y="482918"/>
                </a:lnTo>
                <a:cubicBezTo>
                  <a:pt x="375285" y="484823"/>
                  <a:pt x="387668" y="487680"/>
                  <a:pt x="401003" y="488633"/>
                </a:cubicBezTo>
                <a:lnTo>
                  <a:pt x="401003" y="526733"/>
                </a:lnTo>
                <a:cubicBezTo>
                  <a:pt x="387668" y="524828"/>
                  <a:pt x="374333" y="522923"/>
                  <a:pt x="362903" y="520065"/>
                </a:cubicBezTo>
                <a:close/>
                <a:moveTo>
                  <a:pt x="362903" y="603885"/>
                </a:moveTo>
                <a:cubicBezTo>
                  <a:pt x="339090" y="594360"/>
                  <a:pt x="324803" y="582930"/>
                  <a:pt x="324803" y="571500"/>
                </a:cubicBezTo>
                <a:lnTo>
                  <a:pt x="324803" y="569595"/>
                </a:lnTo>
                <a:cubicBezTo>
                  <a:pt x="324803" y="569595"/>
                  <a:pt x="324803" y="569595"/>
                  <a:pt x="325755" y="569595"/>
                </a:cubicBezTo>
                <a:cubicBezTo>
                  <a:pt x="328613" y="570548"/>
                  <a:pt x="330518" y="571500"/>
                  <a:pt x="333375" y="571500"/>
                </a:cubicBezTo>
                <a:cubicBezTo>
                  <a:pt x="342900" y="574358"/>
                  <a:pt x="352425" y="576263"/>
                  <a:pt x="362903" y="578168"/>
                </a:cubicBezTo>
                <a:lnTo>
                  <a:pt x="362903" y="603885"/>
                </a:lnTo>
                <a:close/>
                <a:moveTo>
                  <a:pt x="210503" y="474345"/>
                </a:moveTo>
                <a:cubicBezTo>
                  <a:pt x="217170" y="474345"/>
                  <a:pt x="222885" y="475298"/>
                  <a:pt x="229553" y="475298"/>
                </a:cubicBezTo>
                <a:lnTo>
                  <a:pt x="229553" y="476250"/>
                </a:lnTo>
                <a:cubicBezTo>
                  <a:pt x="229553" y="489585"/>
                  <a:pt x="232410" y="502920"/>
                  <a:pt x="239078" y="513398"/>
                </a:cubicBezTo>
                <a:cubicBezTo>
                  <a:pt x="229553" y="513398"/>
                  <a:pt x="220028" y="512445"/>
                  <a:pt x="210503" y="511492"/>
                </a:cubicBezTo>
                <a:lnTo>
                  <a:pt x="210503" y="474345"/>
                </a:lnTo>
                <a:close/>
                <a:moveTo>
                  <a:pt x="172403" y="360045"/>
                </a:moveTo>
                <a:cubicBezTo>
                  <a:pt x="184785" y="361950"/>
                  <a:pt x="197168" y="364808"/>
                  <a:pt x="210503" y="365760"/>
                </a:cubicBezTo>
                <a:lnTo>
                  <a:pt x="210503" y="403860"/>
                </a:lnTo>
                <a:cubicBezTo>
                  <a:pt x="197168" y="401955"/>
                  <a:pt x="183833" y="400050"/>
                  <a:pt x="172403" y="397193"/>
                </a:cubicBezTo>
                <a:lnTo>
                  <a:pt x="172403" y="360045"/>
                </a:lnTo>
                <a:close/>
                <a:moveTo>
                  <a:pt x="172403" y="507683"/>
                </a:moveTo>
                <a:cubicBezTo>
                  <a:pt x="159068" y="505778"/>
                  <a:pt x="145733" y="503873"/>
                  <a:pt x="134303" y="501015"/>
                </a:cubicBezTo>
                <a:lnTo>
                  <a:pt x="134303" y="463868"/>
                </a:lnTo>
                <a:cubicBezTo>
                  <a:pt x="146685" y="465773"/>
                  <a:pt x="159068" y="468630"/>
                  <a:pt x="172403" y="469583"/>
                </a:cubicBezTo>
                <a:lnTo>
                  <a:pt x="172403" y="507683"/>
                </a:lnTo>
                <a:close/>
                <a:moveTo>
                  <a:pt x="96203" y="352425"/>
                </a:moveTo>
                <a:lnTo>
                  <a:pt x="96203" y="335280"/>
                </a:lnTo>
                <a:cubicBezTo>
                  <a:pt x="107633" y="340995"/>
                  <a:pt x="120015" y="345758"/>
                  <a:pt x="134303" y="349568"/>
                </a:cubicBezTo>
                <a:lnTo>
                  <a:pt x="134303" y="384810"/>
                </a:lnTo>
                <a:cubicBezTo>
                  <a:pt x="110490" y="376238"/>
                  <a:pt x="96203" y="364808"/>
                  <a:pt x="96203" y="352425"/>
                </a:cubicBezTo>
                <a:close/>
                <a:moveTo>
                  <a:pt x="96203" y="489585"/>
                </a:moveTo>
                <a:cubicBezTo>
                  <a:pt x="72390" y="480060"/>
                  <a:pt x="58103" y="468630"/>
                  <a:pt x="58103" y="457200"/>
                </a:cubicBezTo>
                <a:lnTo>
                  <a:pt x="58103" y="440055"/>
                </a:lnTo>
                <a:cubicBezTo>
                  <a:pt x="69533" y="445770"/>
                  <a:pt x="81915" y="450533"/>
                  <a:pt x="96203" y="454343"/>
                </a:cubicBezTo>
                <a:lnTo>
                  <a:pt x="96203" y="489585"/>
                </a:lnTo>
                <a:close/>
                <a:moveTo>
                  <a:pt x="58103" y="192405"/>
                </a:moveTo>
                <a:cubicBezTo>
                  <a:pt x="69533" y="198120"/>
                  <a:pt x="81915" y="202883"/>
                  <a:pt x="96203" y="206693"/>
                </a:cubicBezTo>
                <a:lnTo>
                  <a:pt x="96203" y="241935"/>
                </a:lnTo>
                <a:cubicBezTo>
                  <a:pt x="72390" y="232410"/>
                  <a:pt x="58103" y="220980"/>
                  <a:pt x="58103" y="209550"/>
                </a:cubicBezTo>
                <a:lnTo>
                  <a:pt x="58103" y="192405"/>
                </a:lnTo>
                <a:close/>
                <a:moveTo>
                  <a:pt x="172403" y="222885"/>
                </a:moveTo>
                <a:lnTo>
                  <a:pt x="172403" y="260985"/>
                </a:lnTo>
                <a:cubicBezTo>
                  <a:pt x="159068" y="259080"/>
                  <a:pt x="145733" y="257175"/>
                  <a:pt x="134303" y="254318"/>
                </a:cubicBezTo>
                <a:lnTo>
                  <a:pt x="134303" y="217170"/>
                </a:lnTo>
                <a:cubicBezTo>
                  <a:pt x="146685" y="219075"/>
                  <a:pt x="159068" y="220980"/>
                  <a:pt x="172403" y="222885"/>
                </a:cubicBezTo>
                <a:close/>
                <a:moveTo>
                  <a:pt x="267653" y="57150"/>
                </a:moveTo>
                <a:cubicBezTo>
                  <a:pt x="383858" y="57150"/>
                  <a:pt x="477203" y="82868"/>
                  <a:pt x="477203" y="114300"/>
                </a:cubicBezTo>
                <a:cubicBezTo>
                  <a:pt x="477203" y="145733"/>
                  <a:pt x="383858" y="171450"/>
                  <a:pt x="267653" y="171450"/>
                </a:cubicBezTo>
                <a:cubicBezTo>
                  <a:pt x="151447" y="171450"/>
                  <a:pt x="58103" y="145733"/>
                  <a:pt x="58103" y="114300"/>
                </a:cubicBezTo>
                <a:cubicBezTo>
                  <a:pt x="58103" y="82868"/>
                  <a:pt x="151447" y="57150"/>
                  <a:pt x="267653" y="57150"/>
                </a:cubicBezTo>
                <a:close/>
                <a:moveTo>
                  <a:pt x="324803" y="508635"/>
                </a:moveTo>
                <a:cubicBezTo>
                  <a:pt x="300990" y="499110"/>
                  <a:pt x="286703" y="487680"/>
                  <a:pt x="286703" y="476250"/>
                </a:cubicBezTo>
                <a:lnTo>
                  <a:pt x="286703" y="459105"/>
                </a:lnTo>
                <a:cubicBezTo>
                  <a:pt x="298133" y="464820"/>
                  <a:pt x="310515" y="469583"/>
                  <a:pt x="324803" y="473393"/>
                </a:cubicBezTo>
                <a:lnTo>
                  <a:pt x="324803" y="508635"/>
                </a:lnTo>
                <a:close/>
                <a:moveTo>
                  <a:pt x="439103" y="241935"/>
                </a:moveTo>
                <a:lnTo>
                  <a:pt x="439103" y="207645"/>
                </a:lnTo>
                <a:cubicBezTo>
                  <a:pt x="452438" y="203835"/>
                  <a:pt x="465773" y="198120"/>
                  <a:pt x="477203" y="192405"/>
                </a:cubicBezTo>
                <a:lnTo>
                  <a:pt x="477203" y="209550"/>
                </a:lnTo>
                <a:cubicBezTo>
                  <a:pt x="477203" y="221933"/>
                  <a:pt x="462915" y="233363"/>
                  <a:pt x="439103" y="241935"/>
                </a:cubicBezTo>
                <a:close/>
                <a:moveTo>
                  <a:pt x="362903" y="260033"/>
                </a:moveTo>
                <a:lnTo>
                  <a:pt x="362903" y="222885"/>
                </a:lnTo>
                <a:cubicBezTo>
                  <a:pt x="375285" y="220980"/>
                  <a:pt x="388620" y="219075"/>
                  <a:pt x="401003" y="217170"/>
                </a:cubicBezTo>
                <a:lnTo>
                  <a:pt x="401003" y="253365"/>
                </a:lnTo>
                <a:cubicBezTo>
                  <a:pt x="389573" y="256223"/>
                  <a:pt x="376238" y="258127"/>
                  <a:pt x="362903" y="260033"/>
                </a:cubicBezTo>
                <a:close/>
                <a:moveTo>
                  <a:pt x="286703" y="266700"/>
                </a:moveTo>
                <a:lnTo>
                  <a:pt x="286703" y="228600"/>
                </a:lnTo>
                <a:cubicBezTo>
                  <a:pt x="298133" y="228600"/>
                  <a:pt x="311468" y="227648"/>
                  <a:pt x="324803" y="226695"/>
                </a:cubicBezTo>
                <a:lnTo>
                  <a:pt x="324803" y="264795"/>
                </a:lnTo>
                <a:cubicBezTo>
                  <a:pt x="312420" y="265748"/>
                  <a:pt x="300038" y="265748"/>
                  <a:pt x="286703" y="266700"/>
                </a:cubicBezTo>
                <a:close/>
                <a:moveTo>
                  <a:pt x="210503" y="264795"/>
                </a:moveTo>
                <a:lnTo>
                  <a:pt x="210503" y="226695"/>
                </a:lnTo>
                <a:cubicBezTo>
                  <a:pt x="222885" y="227648"/>
                  <a:pt x="235267" y="228600"/>
                  <a:pt x="248603" y="228600"/>
                </a:cubicBezTo>
                <a:lnTo>
                  <a:pt x="248603" y="266700"/>
                </a:lnTo>
                <a:cubicBezTo>
                  <a:pt x="235267" y="265748"/>
                  <a:pt x="222885" y="265748"/>
                  <a:pt x="210503" y="264795"/>
                </a:cubicBezTo>
                <a:close/>
                <a:moveTo>
                  <a:pt x="705803" y="381000"/>
                </a:moveTo>
                <a:cubicBezTo>
                  <a:pt x="705803" y="412433"/>
                  <a:pt x="612458" y="438150"/>
                  <a:pt x="496253" y="438150"/>
                </a:cubicBezTo>
                <a:cubicBezTo>
                  <a:pt x="380048" y="438150"/>
                  <a:pt x="286703" y="412433"/>
                  <a:pt x="286703" y="381000"/>
                </a:cubicBezTo>
                <a:cubicBezTo>
                  <a:pt x="286703" y="349568"/>
                  <a:pt x="380048" y="323850"/>
                  <a:pt x="496253" y="323850"/>
                </a:cubicBezTo>
                <a:cubicBezTo>
                  <a:pt x="612458" y="323850"/>
                  <a:pt x="705803" y="349568"/>
                  <a:pt x="705803" y="381000"/>
                </a:cubicBezTo>
                <a:close/>
                <a:moveTo>
                  <a:pt x="762953" y="409575"/>
                </a:moveTo>
                <a:lnTo>
                  <a:pt x="762953" y="381000"/>
                </a:lnTo>
                <a:cubicBezTo>
                  <a:pt x="762953" y="336233"/>
                  <a:pt x="727710" y="303848"/>
                  <a:pt x="659130" y="285750"/>
                </a:cubicBezTo>
                <a:cubicBezTo>
                  <a:pt x="633413" y="279083"/>
                  <a:pt x="603885" y="273368"/>
                  <a:pt x="570548" y="270510"/>
                </a:cubicBezTo>
                <a:cubicBezTo>
                  <a:pt x="571500" y="266700"/>
                  <a:pt x="571500" y="261938"/>
                  <a:pt x="571500" y="257175"/>
                </a:cubicBezTo>
                <a:cubicBezTo>
                  <a:pt x="571500" y="230505"/>
                  <a:pt x="559118" y="207645"/>
                  <a:pt x="533400" y="190500"/>
                </a:cubicBezTo>
                <a:lnTo>
                  <a:pt x="533400" y="114300"/>
                </a:lnTo>
                <a:cubicBezTo>
                  <a:pt x="533400" y="69532"/>
                  <a:pt x="498158" y="37147"/>
                  <a:pt x="429578" y="19050"/>
                </a:cubicBezTo>
                <a:cubicBezTo>
                  <a:pt x="384810" y="6667"/>
                  <a:pt x="327660" y="0"/>
                  <a:pt x="266700" y="0"/>
                </a:cubicBezTo>
                <a:cubicBezTo>
                  <a:pt x="186690" y="0"/>
                  <a:pt x="0" y="11430"/>
                  <a:pt x="0" y="114300"/>
                </a:cubicBezTo>
                <a:lnTo>
                  <a:pt x="0" y="209550"/>
                </a:lnTo>
                <a:cubicBezTo>
                  <a:pt x="0" y="236220"/>
                  <a:pt x="12382" y="259080"/>
                  <a:pt x="38100" y="276225"/>
                </a:cubicBezTo>
                <a:lnTo>
                  <a:pt x="38100" y="294323"/>
                </a:lnTo>
                <a:cubicBezTo>
                  <a:pt x="15240" y="310515"/>
                  <a:pt x="0" y="332423"/>
                  <a:pt x="0" y="361950"/>
                </a:cubicBezTo>
                <a:lnTo>
                  <a:pt x="0" y="457200"/>
                </a:lnTo>
                <a:cubicBezTo>
                  <a:pt x="0" y="501967"/>
                  <a:pt x="35243" y="534353"/>
                  <a:pt x="103822" y="552450"/>
                </a:cubicBezTo>
                <a:cubicBezTo>
                  <a:pt x="148590" y="564833"/>
                  <a:pt x="205740" y="571500"/>
                  <a:pt x="266700" y="571500"/>
                </a:cubicBezTo>
                <a:cubicBezTo>
                  <a:pt x="266700" y="616268"/>
                  <a:pt x="301943" y="648653"/>
                  <a:pt x="370523" y="666750"/>
                </a:cubicBezTo>
                <a:cubicBezTo>
                  <a:pt x="415290" y="679133"/>
                  <a:pt x="472440" y="685800"/>
                  <a:pt x="533400" y="685800"/>
                </a:cubicBezTo>
                <a:cubicBezTo>
                  <a:pt x="613410" y="685800"/>
                  <a:pt x="800100" y="674370"/>
                  <a:pt x="800100" y="571500"/>
                </a:cubicBezTo>
                <a:lnTo>
                  <a:pt x="800100" y="476250"/>
                </a:lnTo>
                <a:cubicBezTo>
                  <a:pt x="801053" y="449580"/>
                  <a:pt x="788670" y="426720"/>
                  <a:pt x="762953" y="40957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76200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aphicFrame>
        <p:nvGraphicFramePr>
          <p:cNvPr id="35" name="Symbol zastępczy zawartości 3">
            <a:extLst>
              <a:ext uri="{FF2B5EF4-FFF2-40B4-BE49-F238E27FC236}">
                <a16:creationId xmlns:a16="http://schemas.microsoft.com/office/drawing/2014/main" xmlns="" id="{36E6B03F-C880-426B-B398-72D6C8EDF2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086198"/>
              </p:ext>
            </p:extLst>
          </p:nvPr>
        </p:nvGraphicFramePr>
        <p:xfrm>
          <a:off x="965199" y="1295400"/>
          <a:ext cx="7324362" cy="5093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058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632</Words>
  <Application>Microsoft Office PowerPoint</Application>
  <PresentationFormat>Pokaz na ekranie (4:3)</PresentationFormat>
  <Paragraphs>249</Paragraphs>
  <Slides>38</Slides>
  <Notes>36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39" baseType="lpstr">
      <vt:lpstr>Faseta</vt:lpstr>
      <vt:lpstr> WYKONANIE BUDŻETU ZA 2018 ROK</vt:lpstr>
      <vt:lpstr>WYKONANIE BUDŻETU 2018  </vt:lpstr>
      <vt:lpstr>WYKONANIE BUDŻETU 2018  </vt:lpstr>
      <vt:lpstr>WYKONANIE BUDŻETU 2018  </vt:lpstr>
      <vt:lpstr>WYKONANIE BUDŻETU 2018  </vt:lpstr>
      <vt:lpstr>DOCHODY BUDŻETU  </vt:lpstr>
      <vt:lpstr>ŹRÓDŁA DOCHODÓW BUDŻETU</vt:lpstr>
      <vt:lpstr>DOCHODY BUDŻETU – DOCHODY WŁASNE  </vt:lpstr>
      <vt:lpstr>DOCHODY WŁASNE – PODATKI I OPŁATY   </vt:lpstr>
      <vt:lpstr>Prezentacja programu PowerPoint</vt:lpstr>
      <vt:lpstr>Prezentacja programu PowerPoint</vt:lpstr>
      <vt:lpstr>DOTACJE CELOWE Z BUDŻETU PAŃSTWA   18 309 839,54 zł </vt:lpstr>
      <vt:lpstr>WYDATKI – WYBRANE DZIAŁY</vt:lpstr>
      <vt:lpstr>ROLNICTWO I ŁOWIECTWO</vt:lpstr>
      <vt:lpstr>TRANSPORT I ŁĄCZNOŚĆ</vt:lpstr>
      <vt:lpstr>GOSPODARKA MIESZKANIOWA</vt:lpstr>
      <vt:lpstr>ADMINISTRACJA PUBLICZNA</vt:lpstr>
      <vt:lpstr>OŚWIATA I WYCHOWANIE EDUKACYJNA OPIEKA WYCHOWAWCZA</vt:lpstr>
      <vt:lpstr>ŹRÓDŁA FINANSOWANIA ZADAŃ OŚWIATOWYCH I EDUKACYJNYCH  (Z WYŁĄCZENIEM WYDATKÓW NA PRZEDSZKOLA):</vt:lpstr>
      <vt:lpstr>POMOC SPOŁECZNA</vt:lpstr>
      <vt:lpstr>ŚRODKI NA REALIZACJĘ ZADAŃ W DZIALE POMOCY SPOŁECZNEJ POCHODZĄ Z  NASTĘPUJĄCYCH DOTACJI:</vt:lpstr>
      <vt:lpstr>RODZINA</vt:lpstr>
      <vt:lpstr>GOSPODARKA KOMUNALNA  I OCHRONA ŚRODOWISKA</vt:lpstr>
      <vt:lpstr>KULTURA I OCHRONA DZIEDZICTWA NARODOWEGO</vt:lpstr>
      <vt:lpstr>   INWESTYCJE </vt:lpstr>
      <vt:lpstr>Prezentacja programu PowerPoint</vt:lpstr>
      <vt:lpstr>Prezentacja programu PowerPoint</vt:lpstr>
      <vt:lpstr>Prezentacja programu PowerPoint</vt:lpstr>
      <vt:lpstr>Prezentacja programu PowerPoint</vt:lpstr>
      <vt:lpstr>MODERNIZACJA BUDYNKU ZAPLECZA SZATNIOWEGO PRZY STADIONIE MIEJSKIM </vt:lpstr>
      <vt:lpstr>BUDOWA INFRASTRUKTURY POMOCNICZEJ ORAZ ZAKUP URZĄDZEŃ NA POTRZEBY REALIZACJI ZADAŃ Z ZAKRESU REINTEGRACJI ZAWODOWEJ I SPOŁECZNEJ OSÓB ZAGROŻONYCH WYKLUCZENIEM SPOŁECZNYM PRZEZ  CIS "OSTOJA" W PNIEWACH </vt:lpstr>
      <vt:lpstr>ROZBUDOWA DROGI GMINNEJ  W CHEŁMNIE </vt:lpstr>
      <vt:lpstr>Prezentacja programu PowerPoint</vt:lpstr>
      <vt:lpstr>ZAKUP NIERUCHOMOŚCI NA CELE REKREACYJNO-SPORTOWE – PARK SOKOŁA</vt:lpstr>
      <vt:lpstr>PRZEBUDOWA ULICY  KS. M.MACIEJEWSKIEGO  WRAZ Z ODWODNIENIEM </vt:lpstr>
      <vt:lpstr>LUBOCZEŚNICA NA START - ZAGOSPODAROWANIE TERENU REKREACYJNEGO WOKÓŁ ŚWIETLICY WIEJSKIEJ W LUBOCZEŚNICY </vt:lpstr>
      <vt:lpstr>PRZEBUDOWA ULICY TOPOLOWEJ W PNIEWACH 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WYKONANIE BUDŻETU ZA 2018 ROK</dc:title>
  <dc:creator>P.P.H.U ANMAR</dc:creator>
  <cp:lastModifiedBy>Elżbieta Bandurowicz</cp:lastModifiedBy>
  <cp:revision>184</cp:revision>
  <cp:lastPrinted>2019-06-17T09:58:33Z</cp:lastPrinted>
  <dcterms:created xsi:type="dcterms:W3CDTF">2019-06-09T20:02:44Z</dcterms:created>
  <dcterms:modified xsi:type="dcterms:W3CDTF">2019-06-18T08:07:18Z</dcterms:modified>
</cp:coreProperties>
</file>