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3" r:id="rId4"/>
    <p:sldId id="258" r:id="rId5"/>
    <p:sldId id="259" r:id="rId6"/>
    <p:sldId id="260" r:id="rId7"/>
    <p:sldId id="261" r:id="rId8"/>
    <p:sldId id="262" r:id="rId9"/>
    <p:sldId id="265" r:id="rId10"/>
  </p:sldIdLst>
  <p:sldSz cx="6858000" cy="9144000" type="screen4x3"/>
  <p:notesSz cx="6799263" cy="99298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42" y="-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374455" y="7926582"/>
            <a:ext cx="3705468" cy="12281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364288" y="7918681"/>
            <a:ext cx="2767838" cy="124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2019-10-24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6632" y="1691680"/>
            <a:ext cx="6624736" cy="3084803"/>
          </a:xfrm>
        </p:spPr>
        <p:txBody>
          <a:bodyPr>
            <a:normAutofit/>
          </a:bodyPr>
          <a:lstStyle/>
          <a:p>
            <a:pPr indent="215900" algn="ctr">
              <a:lnSpc>
                <a:spcPct val="115000"/>
              </a:lnSpc>
            </a:pPr>
            <a:r>
              <a:rPr lang="pl-PL" sz="1800" b="0" dirty="0">
                <a:solidFill>
                  <a:srgbClr val="000000"/>
                </a:solidFill>
                <a:effectLst/>
                <a:ea typeface="Calibri"/>
                <a:cs typeface="Arial"/>
              </a:rPr>
              <a:t>RAPORT </a:t>
            </a:r>
            <a: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  <a:t>Z </a:t>
            </a:r>
            <a:r>
              <a:rPr lang="pl-PL" sz="1800" b="0" dirty="0">
                <a:solidFill>
                  <a:srgbClr val="000000"/>
                </a:solidFill>
                <a:effectLst/>
                <a:ea typeface="Calibri"/>
                <a:cs typeface="Arial"/>
              </a:rPr>
              <a:t>WYKONANIA PROGRAMU OCHRONY ŚRODOWISKA </a:t>
            </a:r>
            <a: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  <a:t/>
            </a:r>
            <a:b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</a:br>
            <a: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  <a:t>DLA </a:t>
            </a:r>
            <a:r>
              <a:rPr lang="pl-PL" sz="1800" b="0" dirty="0">
                <a:solidFill>
                  <a:srgbClr val="000000"/>
                </a:solidFill>
                <a:effectLst/>
                <a:ea typeface="Calibri"/>
                <a:cs typeface="Arial"/>
              </a:rPr>
              <a:t>GMINY PNIEWY </a:t>
            </a:r>
            <a: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  <a:t>NA </a:t>
            </a:r>
            <a:r>
              <a:rPr lang="pl-PL" sz="1800" b="0" dirty="0">
                <a:solidFill>
                  <a:srgbClr val="000000"/>
                </a:solidFill>
                <a:effectLst/>
                <a:ea typeface="Calibri"/>
                <a:cs typeface="Arial"/>
              </a:rPr>
              <a:t>LATA </a:t>
            </a:r>
            <a: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  <a:t>2017-2020 </a:t>
            </a:r>
            <a:b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</a:br>
            <a: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  <a:t>Z </a:t>
            </a:r>
            <a:r>
              <a:rPr lang="pl-PL" sz="1800" b="0" dirty="0">
                <a:solidFill>
                  <a:srgbClr val="000000"/>
                </a:solidFill>
                <a:effectLst/>
                <a:ea typeface="Calibri"/>
                <a:cs typeface="Arial"/>
              </a:rPr>
              <a:t>PERSPEKTYWĄ </a:t>
            </a:r>
            <a:r>
              <a:rPr lang="pl-PL" sz="1800" b="0" dirty="0" smtClean="0">
                <a:solidFill>
                  <a:srgbClr val="000000"/>
                </a:solidFill>
                <a:effectLst/>
                <a:ea typeface="Calibri"/>
                <a:cs typeface="Arial"/>
              </a:rPr>
              <a:t>NA </a:t>
            </a:r>
            <a:r>
              <a:rPr lang="pl-PL" sz="1800" b="0" dirty="0">
                <a:solidFill>
                  <a:srgbClr val="000000"/>
                </a:solidFill>
                <a:effectLst/>
                <a:ea typeface="Calibri"/>
                <a:cs typeface="Arial"/>
              </a:rPr>
              <a:t>LATA 2021-2024 </a:t>
            </a:r>
            <a:r>
              <a:rPr lang="pl-PL" sz="1800" b="0" dirty="0">
                <a:effectLst/>
                <a:ea typeface="Calibri"/>
                <a:cs typeface="Calibri"/>
              </a:rPr>
              <a:t/>
            </a:r>
            <a:br>
              <a:rPr lang="pl-PL" sz="1800" b="0" dirty="0">
                <a:effectLst/>
                <a:ea typeface="Calibri"/>
                <a:cs typeface="Calibri"/>
              </a:rPr>
            </a:br>
            <a:r>
              <a:rPr lang="pl-PL" sz="1800" b="0" dirty="0">
                <a:solidFill>
                  <a:srgbClr val="000000"/>
                </a:solidFill>
                <a:effectLst/>
                <a:ea typeface="Calibri"/>
                <a:cs typeface="Arial"/>
              </a:rPr>
              <a:t>ZA OKRES OD 1 STYCZNIA 2017 R. DO 31 GRUDNIA 2018 R.</a:t>
            </a:r>
            <a:r>
              <a:rPr lang="pl-PL" b="0" dirty="0" smtClean="0">
                <a:effectLst/>
              </a:rPr>
              <a:t/>
            </a:r>
            <a:br>
              <a:rPr lang="pl-PL" b="0" dirty="0" smtClean="0">
                <a:effectLst/>
              </a:rPr>
            </a:br>
            <a:endParaRPr lang="pl-PL" b="0" dirty="0">
              <a:effectLst/>
            </a:endParaRPr>
          </a:p>
        </p:txBody>
      </p:sp>
      <p:sp>
        <p:nvSpPr>
          <p:cNvPr id="4" name="Tytuł 6"/>
          <p:cNvSpPr txBox="1">
            <a:spLocks/>
          </p:cNvSpPr>
          <p:nvPr/>
        </p:nvSpPr>
        <p:spPr>
          <a:xfrm>
            <a:off x="378440" y="3603544"/>
            <a:ext cx="6172200" cy="110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dirty="0" smtClean="0"/>
              <a:t> </a:t>
            </a:r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81703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6"/>
          <p:cNvSpPr txBox="1">
            <a:spLocks noGrp="1"/>
          </p:cNvSpPr>
          <p:nvPr>
            <p:ph idx="1"/>
          </p:nvPr>
        </p:nvSpPr>
        <p:spPr>
          <a:xfrm>
            <a:off x="342900" y="1975105"/>
            <a:ext cx="6172200" cy="37490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Przedsięwzięcia z zakresu gospodarowania wodami, </a:t>
            </a:r>
            <a:b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pl-PL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gospodarki wodno-ściekowej oraz ochrony przeciwpowodziowej na terenie gminy Pniewy w latach 2017-2018</a:t>
            </a:r>
            <a:endParaRPr lang="pl-PL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3249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57" y="251520"/>
            <a:ext cx="6642165" cy="72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6" y="7452319"/>
            <a:ext cx="6607240" cy="1096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43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32656" y="1835696"/>
            <a:ext cx="6172200" cy="5057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253488"/>
          </a:xfrm>
        </p:spPr>
        <p:txBody>
          <a:bodyPr>
            <a:normAutofit fontScale="90000"/>
          </a:bodyPr>
          <a:lstStyle/>
          <a:p>
            <a:r>
              <a:rPr lang="pl-PL" dirty="0"/>
              <a:t> </a:t>
            </a:r>
            <a:br>
              <a:rPr lang="pl-PL" dirty="0"/>
            </a:br>
            <a:r>
              <a:rPr lang="pl-PL" sz="2000" dirty="0"/>
              <a:t>Przedsięwzięcia związane z ochroną powietrza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i </a:t>
            </a:r>
            <a:r>
              <a:rPr lang="pl-PL" sz="2000" dirty="0"/>
              <a:t>kształtowaniem klimatu na terenie gminy Pniewy </a:t>
            </a:r>
            <a:br>
              <a:rPr lang="pl-PL" sz="2000" dirty="0"/>
            </a:br>
            <a:r>
              <a:rPr lang="pl-PL" sz="2000" dirty="0"/>
              <a:t>w latach 2017‑2018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200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1835696"/>
            <a:ext cx="6172200" cy="3645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Przedsięwzięcia związane z utrzymaniem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i </a:t>
            </a:r>
            <a:r>
              <a:rPr lang="pl-PL" sz="1800" dirty="0"/>
              <a:t>kształtowaniem lasów, terenów zielonych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oraz </a:t>
            </a:r>
            <a:r>
              <a:rPr lang="pl-PL" sz="1800" dirty="0"/>
              <a:t>pośrednio z ochroną przyrody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</a:t>
            </a:r>
            <a:r>
              <a:rPr lang="pl-PL" sz="1800" dirty="0"/>
              <a:t>latach 2017-2018</a:t>
            </a:r>
          </a:p>
        </p:txBody>
      </p:sp>
    </p:spTree>
    <p:extLst>
      <p:ext uri="{BB962C8B-B14F-4D97-AF65-F5344CB8AC3E}">
        <p14:creationId xmlns:p14="http://schemas.microsoft.com/office/powerpoint/2010/main" val="138446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672" y="2123728"/>
            <a:ext cx="6172200" cy="31021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1800" dirty="0"/>
              <a:t>Przedsięwzięcia związane z ochroną przed hałasem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z </a:t>
            </a:r>
            <a:r>
              <a:rPr lang="pl-PL" sz="1800" dirty="0"/>
              <a:t>terenu </a:t>
            </a:r>
            <a:r>
              <a:rPr lang="pl-PL" sz="1800" dirty="0" smtClean="0"/>
              <a:t>gminy Pniewy </a:t>
            </a:r>
            <a:r>
              <a:rPr lang="pl-PL" sz="1800" dirty="0"/>
              <a:t>w latach 2017-2018</a:t>
            </a:r>
          </a:p>
        </p:txBody>
      </p:sp>
    </p:spTree>
    <p:extLst>
      <p:ext uri="{BB962C8B-B14F-4D97-AF65-F5344CB8AC3E}">
        <p14:creationId xmlns:p14="http://schemas.microsoft.com/office/powerpoint/2010/main" val="320398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1619672"/>
            <a:ext cx="6172200" cy="21964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5372" y="4716016"/>
            <a:ext cx="6172200" cy="864096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Przedsięwzięcia związane z ochroną przed poważnymi </a:t>
            </a:r>
            <a:r>
              <a:rPr lang="pl-PL" sz="2000" dirty="0" smtClean="0"/>
              <a:t>awariami </a:t>
            </a:r>
            <a:r>
              <a:rPr lang="pl-PL" sz="2000" dirty="0" smtClean="0"/>
              <a:t>na terenie gminy Pniewy w latach 2017-2018</a:t>
            </a:r>
            <a:br>
              <a:rPr lang="pl-PL" sz="2000" dirty="0" smtClean="0"/>
            </a:br>
            <a:endParaRPr lang="pl-PL" sz="20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62" y="5689269"/>
            <a:ext cx="6630987" cy="13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ytuł 1"/>
          <p:cNvSpPr txBox="1">
            <a:spLocks/>
          </p:cNvSpPr>
          <p:nvPr/>
        </p:nvSpPr>
        <p:spPr>
          <a:xfrm>
            <a:off x="332656" y="611560"/>
            <a:ext cx="6172200" cy="864096"/>
          </a:xfrm>
          <a:prstGeom prst="rect">
            <a:avLst/>
          </a:prstGeom>
        </p:spPr>
        <p:txBody>
          <a:bodyPr vert="horz" rtlCol="0" anchor="ctr">
            <a:normAutofit fontScale="90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pl-PL" sz="2000" dirty="0" smtClean="0"/>
              <a:t>Przedsięwzięcia związane z gospodarką odpadami </a:t>
            </a:r>
            <a:br>
              <a:rPr lang="pl-PL" sz="2000" dirty="0" smtClean="0"/>
            </a:br>
            <a:r>
              <a:rPr lang="pl-PL" sz="2000" dirty="0" smtClean="0"/>
              <a:t>na terenie gminy Pniewy w latach 2017-2018</a:t>
            </a:r>
            <a:br>
              <a:rPr lang="pl-PL" sz="2000" dirty="0" smtClean="0"/>
            </a:b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2498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1691680"/>
            <a:ext cx="6172200" cy="2969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32656" y="611560"/>
            <a:ext cx="6172200" cy="893448"/>
          </a:xfrm>
        </p:spPr>
        <p:txBody>
          <a:bodyPr>
            <a:normAutofit fontScale="90000"/>
          </a:bodyPr>
          <a:lstStyle/>
          <a:p>
            <a:r>
              <a:rPr lang="pl-PL" sz="2000" dirty="0"/>
              <a:t>Przedsięwzięcia związane z edukacją ekologiczną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na </a:t>
            </a:r>
            <a:r>
              <a:rPr lang="pl-PL" sz="2000" dirty="0"/>
              <a:t>terenie gminy Pniewy </a:t>
            </a:r>
            <a:r>
              <a:rPr lang="pl-PL" sz="2000" dirty="0" smtClean="0"/>
              <a:t>w latach 2017-2018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63526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24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77</TotalTime>
  <Words>45</Words>
  <Application>Microsoft Office PowerPoint</Application>
  <PresentationFormat>Pokaz na ekranie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Hol</vt:lpstr>
      <vt:lpstr>RAPORT Z WYKONANIA PROGRAMU OCHRONY ŚRODOWISKA  DLA GMINY PNIEWY NA LATA 2017-2020  Z PERSPEKTYWĄ NA LATA 2021-2024  ZA OKRES OD 1 STYCZNIA 2017 R. DO 31 GRUDNIA 2018 R. </vt:lpstr>
      <vt:lpstr>Prezentacja programu PowerPoint</vt:lpstr>
      <vt:lpstr>Prezentacja programu PowerPoint</vt:lpstr>
      <vt:lpstr>  Przedsięwzięcia związane z ochroną powietrza  i kształtowaniem klimatu na terenie gminy Pniewy  w latach 2017‑2018 </vt:lpstr>
      <vt:lpstr>Przedsięwzięcia związane z utrzymaniem  i kształtowaniem lasów, terenów zielonych  oraz pośrednio z ochroną przyrody  w latach 2017-2018</vt:lpstr>
      <vt:lpstr>Przedsięwzięcia związane z ochroną przed hałasem  z terenu gminy Pniewy w latach 2017-2018</vt:lpstr>
      <vt:lpstr>Przedsięwzięcia związane z ochroną przed poważnymi awariami na terenie gminy Pniewy w latach 2017-2018 </vt:lpstr>
      <vt:lpstr>Przedsięwzięcia związane z edukacją ekologiczną  na terenie gminy Pniewy w latach 2017-2018 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Justyna Czepczyńska</dc:creator>
  <cp:lastModifiedBy>Justyna Czepczyńska</cp:lastModifiedBy>
  <cp:revision>14</cp:revision>
  <cp:lastPrinted>2019-10-24T11:01:05Z</cp:lastPrinted>
  <dcterms:created xsi:type="dcterms:W3CDTF">2019-10-24T09:16:38Z</dcterms:created>
  <dcterms:modified xsi:type="dcterms:W3CDTF">2019-10-24T11:09:54Z</dcterms:modified>
</cp:coreProperties>
</file>