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handoutMasterIdLst>
    <p:handoutMasterId r:id="rId18"/>
  </p:handoutMasterIdLst>
  <p:sldIdLst>
    <p:sldId id="256" r:id="rId2"/>
    <p:sldId id="257" r:id="rId3"/>
    <p:sldId id="258" r:id="rId4"/>
    <p:sldId id="261" r:id="rId5"/>
    <p:sldId id="259" r:id="rId6"/>
    <p:sldId id="265" r:id="rId7"/>
    <p:sldId id="273" r:id="rId8"/>
    <p:sldId id="267" r:id="rId9"/>
    <p:sldId id="268" r:id="rId10"/>
    <p:sldId id="277" r:id="rId11"/>
    <p:sldId id="278" r:id="rId12"/>
    <p:sldId id="279" r:id="rId13"/>
    <p:sldId id="269" r:id="rId14"/>
    <p:sldId id="281" r:id="rId15"/>
    <p:sldId id="282" r:id="rId16"/>
    <p:sldId id="283" r:id="rId17"/>
  </p:sldIdLst>
  <p:sldSz cx="9144000" cy="6858000" type="screen4x3"/>
  <p:notesSz cx="7099300" cy="10234613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426" y="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418" cy="512140"/>
          </a:xfrm>
          <a:prstGeom prst="rect">
            <a:avLst/>
          </a:prstGeom>
        </p:spPr>
        <p:txBody>
          <a:bodyPr vert="horz" lIns="94741" tIns="47370" rIns="94741" bIns="4737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4021224" y="0"/>
            <a:ext cx="3076418" cy="512140"/>
          </a:xfrm>
          <a:prstGeom prst="rect">
            <a:avLst/>
          </a:prstGeom>
        </p:spPr>
        <p:txBody>
          <a:bodyPr vert="horz" lIns="94741" tIns="47370" rIns="94741" bIns="47370" rtlCol="0"/>
          <a:lstStyle>
            <a:lvl1pPr algn="r">
              <a:defRPr sz="1200"/>
            </a:lvl1pPr>
          </a:lstStyle>
          <a:p>
            <a:fld id="{D3F148EB-62C2-4A47-A071-2712F92B2AB8}" type="datetimeFigureOut">
              <a:rPr lang="pl-PL" smtClean="0"/>
              <a:t>2020-05-26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720838"/>
            <a:ext cx="3076418" cy="512139"/>
          </a:xfrm>
          <a:prstGeom prst="rect">
            <a:avLst/>
          </a:prstGeom>
        </p:spPr>
        <p:txBody>
          <a:bodyPr vert="horz" lIns="94741" tIns="47370" rIns="94741" bIns="4737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4021224" y="9720838"/>
            <a:ext cx="3076418" cy="512139"/>
          </a:xfrm>
          <a:prstGeom prst="rect">
            <a:avLst/>
          </a:prstGeom>
        </p:spPr>
        <p:txBody>
          <a:bodyPr vert="horz" lIns="94741" tIns="47370" rIns="94741" bIns="47370" rtlCol="0" anchor="b"/>
          <a:lstStyle>
            <a:lvl1pPr algn="r">
              <a:defRPr sz="1200"/>
            </a:lvl1pPr>
          </a:lstStyle>
          <a:p>
            <a:fld id="{EDB25253-5210-420C-B892-F55A4FE5B25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742844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ójkąt prostokątny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ytuł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17" name="Podtytuł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/>
              <a:t>Kliknij, aby edytować styl wzorca podtytułu</a:t>
            </a:r>
            <a:endParaRPr kumimoji="0" lang="en-US"/>
          </a:p>
        </p:txBody>
      </p:sp>
      <p:grpSp>
        <p:nvGrpSpPr>
          <p:cNvPr id="2" name="Grupa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Dowolny kształt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Dowolny kształt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Dowolny kształt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Łącznik prostoliniowy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Symbol zastępczy daty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E51896FF-159A-478A-A96C-54DD20E39085}" type="datetimeFigureOut">
              <a:rPr lang="pl-PL" smtClean="0"/>
              <a:t>2020-05-26</a:t>
            </a:fld>
            <a:endParaRPr lang="pl-PL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27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E1BCBC9-2006-4C11-9A46-C0A920D03035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896FF-159A-478A-A96C-54DD20E39085}" type="datetimeFigureOut">
              <a:rPr lang="pl-PL" smtClean="0"/>
              <a:t>2020-05-26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BCBC9-2006-4C11-9A46-C0A920D03035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896FF-159A-478A-A96C-54DD20E39085}" type="datetimeFigureOut">
              <a:rPr lang="pl-PL" smtClean="0"/>
              <a:t>2020-05-26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BCBC9-2006-4C11-9A46-C0A920D03035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896FF-159A-478A-A96C-54DD20E39085}" type="datetimeFigureOut">
              <a:rPr lang="pl-PL" smtClean="0"/>
              <a:t>2020-05-26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BCBC9-2006-4C11-9A46-C0A920D03035}" type="slidenum">
              <a:rPr lang="pl-PL" smtClean="0"/>
              <a:t>‹#›</a:t>
            </a:fld>
            <a:endParaRPr lang="pl-PL"/>
          </a:p>
        </p:txBody>
      </p:sp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896FF-159A-478A-A96C-54DD20E39085}" type="datetimeFigureOut">
              <a:rPr lang="pl-PL" smtClean="0"/>
              <a:t>2020-05-26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BCBC9-2006-4C11-9A46-C0A920D03035}" type="slidenum">
              <a:rPr lang="pl-PL" smtClean="0"/>
              <a:t>‹#›</a:t>
            </a:fld>
            <a:endParaRPr lang="pl-PL"/>
          </a:p>
        </p:txBody>
      </p:sp>
      <p:sp>
        <p:nvSpPr>
          <p:cNvPr id="7" name="Pag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Pag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896FF-159A-478A-A96C-54DD20E39085}" type="datetimeFigureOut">
              <a:rPr lang="pl-PL" smtClean="0"/>
              <a:t>2020-05-26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BCBC9-2006-4C11-9A46-C0A920D03035}" type="slidenum">
              <a:rPr lang="pl-PL" smtClean="0"/>
              <a:t>‹#›</a:t>
            </a:fld>
            <a:endParaRPr lang="pl-PL"/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896FF-159A-478A-A96C-54DD20E39085}" type="datetimeFigureOut">
              <a:rPr lang="pl-PL" smtClean="0"/>
              <a:t>2020-05-26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BCBC9-2006-4C11-9A46-C0A920D03035}" type="slidenum">
              <a:rPr lang="pl-PL" smtClean="0"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896FF-159A-478A-A96C-54DD20E39085}" type="datetimeFigureOut">
              <a:rPr lang="pl-PL" smtClean="0"/>
              <a:t>2020-05-26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BCBC9-2006-4C11-9A46-C0A920D03035}" type="slidenum">
              <a:rPr lang="pl-PL" smtClean="0"/>
              <a:t>‹#›</a:t>
            </a:fld>
            <a:endParaRPr lang="pl-PL"/>
          </a:p>
        </p:txBody>
      </p:sp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896FF-159A-478A-A96C-54DD20E39085}" type="datetimeFigureOut">
              <a:rPr lang="pl-PL" smtClean="0"/>
              <a:t>2020-05-26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BCBC9-2006-4C11-9A46-C0A920D03035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E51896FF-159A-478A-A96C-54DD20E39085}" type="datetimeFigureOut">
              <a:rPr lang="pl-PL" smtClean="0"/>
              <a:t>2020-05-26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BCBC9-2006-4C11-9A46-C0A920D03035}" type="slidenum">
              <a:rPr lang="pl-PL" smtClean="0"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l-PL"/>
              <a:t>Kliknij ikonę, aby dodać obraz</a:t>
            </a:r>
            <a:endParaRPr kumimoji="0" lang="en-US" dirty="0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E51896FF-159A-478A-A96C-54DD20E39085}" type="datetimeFigureOut">
              <a:rPr lang="pl-PL" smtClean="0"/>
              <a:t>2020-05-26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E1BCBC9-2006-4C11-9A46-C0A920D03035}" type="slidenum">
              <a:rPr lang="pl-PL" smtClean="0"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8" name="Dowolny kształt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Dowolny kształt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Trójkąt prostokątny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Łącznik prostoliniowy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ag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Pag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owolny kształt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Dowolny kształt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Trójkąt prostokątny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Łącznik prostoliniowy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ymbol zastępczy tytułu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0" name="Symbol zastępczy tekstu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/>
              <a:t>Kliknij, aby edytować style wzorca tekstu</a:t>
            </a:r>
          </a:p>
          <a:p>
            <a:pPr lvl="1" eaLnBrk="1" latinLnBrk="0" hangingPunct="1"/>
            <a:r>
              <a:rPr kumimoji="0" lang="pl-PL"/>
              <a:t>Drugi poziom</a:t>
            </a:r>
          </a:p>
          <a:p>
            <a:pPr lvl="2" eaLnBrk="1" latinLnBrk="0" hangingPunct="1"/>
            <a:r>
              <a:rPr kumimoji="0" lang="pl-PL"/>
              <a:t>Trzeci poziom</a:t>
            </a:r>
          </a:p>
          <a:p>
            <a:pPr lvl="3" eaLnBrk="1" latinLnBrk="0" hangingPunct="1"/>
            <a:r>
              <a:rPr kumimoji="0" lang="pl-PL"/>
              <a:t>Czwarty poziom</a:t>
            </a:r>
          </a:p>
          <a:p>
            <a:pPr lvl="4" eaLnBrk="1" latinLnBrk="0" hangingPunct="1"/>
            <a:r>
              <a:rPr kumimoji="0" lang="pl-PL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E51896FF-159A-478A-A96C-54DD20E39085}" type="datetimeFigureOut">
              <a:rPr lang="pl-PL" smtClean="0"/>
              <a:t>2020-05-26</a:t>
            </a:fld>
            <a:endParaRPr lang="pl-PL"/>
          </a:p>
        </p:txBody>
      </p:sp>
      <p:sp>
        <p:nvSpPr>
          <p:cNvPr id="22" name="Symbol zastępczy stopki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3E1BCBC9-2006-4C11-9A46-C0A920D03035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47.png"/><Relationship Id="rId7" Type="http://schemas.openxmlformats.org/officeDocument/2006/relationships/image" Target="../media/image51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G"/><Relationship Id="rId5" Type="http://schemas.openxmlformats.org/officeDocument/2006/relationships/image" Target="../media/image49.png"/><Relationship Id="rId4" Type="http://schemas.openxmlformats.org/officeDocument/2006/relationships/image" Target="../media/image48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3207"/>
            <a:ext cx="7488832" cy="5692854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1403648" y="6034494"/>
            <a:ext cx="618598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500" b="1" dirty="0">
                <a:solidFill>
                  <a:srgbClr val="0070C0"/>
                </a:solidFill>
              </a:rPr>
              <a:t>            </a:t>
            </a:r>
            <a:r>
              <a:rPr lang="pl-PL" sz="3500" b="1" dirty="0">
                <a:solidFill>
                  <a:srgbClr val="0070C0"/>
                </a:solidFill>
                <a:latin typeface="Cambria" panose="02040503050406030204" pitchFamily="18" charset="0"/>
              </a:rPr>
              <a:t>GMINA PNIEWY</a:t>
            </a:r>
          </a:p>
        </p:txBody>
      </p:sp>
      <p:pic>
        <p:nvPicPr>
          <p:cNvPr id="6" name="Background Music Instrumentals - relaxdaily - B-Sides N°1 (mp3cut.net)">
            <a:hlinkClick r:id="" action="ppaction://media"/>
            <a:extLst>
              <a:ext uri="{FF2B5EF4-FFF2-40B4-BE49-F238E27FC236}">
                <a16:creationId xmlns="" xmlns:a16="http://schemas.microsoft.com/office/drawing/2014/main" id="{E5E945A3-9AE9-4C8A-A1E0-3BB4B39BE9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13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88640"/>
            <a:ext cx="2685189" cy="2147788"/>
          </a:xfrm>
        </p:spPr>
      </p:pic>
      <p:sp>
        <p:nvSpPr>
          <p:cNvPr id="5" name="pole tekstowe 4"/>
          <p:cNvSpPr txBox="1"/>
          <p:nvPr/>
        </p:nvSpPr>
        <p:spPr>
          <a:xfrm>
            <a:off x="899592" y="2780928"/>
            <a:ext cx="7632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Burmistrz na wyjeździe….</a:t>
            </a:r>
            <a:endParaRPr lang="pl-PL" sz="40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523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pPr marL="109728" indent="0" algn="ctr">
              <a:buNone/>
            </a:pPr>
            <a:r>
              <a:rPr lang="pl-PL" sz="40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Koloniści w Gminie Radków</a:t>
            </a:r>
            <a:endParaRPr lang="pl-PL" sz="40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88640"/>
            <a:ext cx="3477277" cy="2781351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9361040" cy="685799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9361040" cy="6857999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94330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18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pPr marL="109728" indent="0" algn="ctr">
              <a:buNone/>
            </a:pPr>
            <a:r>
              <a:rPr lang="pl-PL" sz="40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KOLONIŚCI W GMINIE KOŚCIERZYNA </a:t>
            </a:r>
            <a:endParaRPr lang="pl-PL" sz="40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32656"/>
            <a:ext cx="3477277" cy="2781351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921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404664"/>
            <a:ext cx="2683019" cy="2146052"/>
          </a:xfr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sz="5000" dirty="0" smtClean="0">
                <a:solidFill>
                  <a:srgbClr val="0070C0"/>
                </a:solidFill>
                <a:latin typeface="Cambria" panose="02040503050406030204" pitchFamily="18" charset="0"/>
              </a:rPr>
              <a:t>Kościerzyna z wizytą w Pniewach</a:t>
            </a:r>
            <a:r>
              <a:rPr lang="pl-PL" sz="5000" dirty="0">
                <a:solidFill>
                  <a:srgbClr val="0070C0"/>
                </a:solidFill>
                <a:latin typeface="Cambria" panose="02040503050406030204" pitchFamily="18" charset="0"/>
                <a:sym typeface="Wingdings" panose="05000000000000000000" pitchFamily="2" charset="2"/>
              </a:rPr>
              <a:t/>
            </a:r>
            <a:br>
              <a:rPr lang="pl-PL" sz="5000" dirty="0">
                <a:solidFill>
                  <a:srgbClr val="0070C0"/>
                </a:solidFill>
                <a:latin typeface="Cambria" panose="02040503050406030204" pitchFamily="18" charset="0"/>
                <a:sym typeface="Wingdings" panose="05000000000000000000" pitchFamily="2" charset="2"/>
              </a:rPr>
            </a:br>
            <a:r>
              <a:rPr lang="pl-PL" sz="5000" dirty="0">
                <a:solidFill>
                  <a:srgbClr val="0070C0"/>
                </a:solidFill>
                <a:latin typeface="Cambria" panose="02040503050406030204" pitchFamily="18" charset="0"/>
                <a:sym typeface="Wingdings" panose="05000000000000000000" pitchFamily="2" charset="2"/>
              </a:rPr>
              <a:t/>
            </a:r>
            <a:br>
              <a:rPr lang="pl-PL" sz="5000" dirty="0">
                <a:solidFill>
                  <a:srgbClr val="0070C0"/>
                </a:solidFill>
                <a:latin typeface="Cambria" panose="02040503050406030204" pitchFamily="18" charset="0"/>
                <a:sym typeface="Wingdings" panose="05000000000000000000" pitchFamily="2" charset="2"/>
              </a:rPr>
            </a:br>
            <a:endParaRPr lang="pl-PL" sz="5000" dirty="0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3"/>
            <a:ext cx="9144000" cy="688538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3"/>
            <a:ext cx="9144000" cy="698477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73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 smtClean="0"/>
          </a:p>
          <a:p>
            <a:endParaRPr lang="pl-PL" dirty="0"/>
          </a:p>
          <a:p>
            <a:pPr marL="109728" indent="0" algn="ctr">
              <a:buNone/>
            </a:pPr>
            <a:endParaRPr lang="pl-PL" sz="4000" b="1" dirty="0" smtClean="0">
              <a:solidFill>
                <a:srgbClr val="0070C0"/>
              </a:solidFill>
              <a:latin typeface="Cambria" panose="02040503050406030204" pitchFamily="18" charset="0"/>
            </a:endParaRPr>
          </a:p>
          <a:p>
            <a:pPr marL="109728" indent="0" algn="ctr">
              <a:buNone/>
            </a:pPr>
            <a:r>
              <a:rPr lang="pl-PL" sz="4500" b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SPOTKANIE NOWOROCZNE 2020R. ORAZ WSPÓLNE SPOTKANIE</a:t>
            </a:r>
            <a:endParaRPr lang="pl-PL" sz="4500" dirty="0" smtClean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404664"/>
            <a:ext cx="2340657" cy="1872208"/>
          </a:xfrm>
        </p:spPr>
      </p:pic>
      <p:pic>
        <p:nvPicPr>
          <p:cNvPr id="5" name="Symbol zastępczy zawartości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63671"/>
            <a:ext cx="2520280" cy="2015883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40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9728" indent="0" algn="ctr">
              <a:buNone/>
            </a:pPr>
            <a:r>
              <a:rPr lang="pl-PL" sz="4000" b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UMOWY Z GMINAMI PARTNERSKIMI</a:t>
            </a:r>
            <a:endParaRPr lang="pl-PL" sz="40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616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sz="5000" dirty="0" smtClean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Dziękuję za uwagę </a:t>
            </a:r>
            <a:r>
              <a:rPr lang="pl-PL" sz="5000" dirty="0" smtClean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</a:t>
            </a:r>
            <a:endParaRPr lang="pl-PL" sz="50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16632"/>
            <a:ext cx="3474888" cy="2780741"/>
          </a:xfrm>
        </p:spPr>
      </p:pic>
    </p:spTree>
    <p:extLst>
      <p:ext uri="{BB962C8B-B14F-4D97-AF65-F5344CB8AC3E}">
        <p14:creationId xmlns:p14="http://schemas.microsoft.com/office/powerpoint/2010/main" val="94027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825" y="1558667"/>
            <a:ext cx="3477277" cy="2781351"/>
          </a:xfr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500" b="1" dirty="0">
                <a:solidFill>
                  <a:srgbClr val="0070C0"/>
                </a:solidFill>
                <a:latin typeface="Cambria" panose="02040503050406030204" pitchFamily="18" charset="0"/>
              </a:rPr>
              <a:t>INFORMACJA O WSPÓŁPRACY GMINY PNIEWY Z GMINAMI PARTNERSKIMI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694019"/>
            <a:ext cx="1202474" cy="159096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393" y="1694019"/>
            <a:ext cx="1456991" cy="1722094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433885"/>
            <a:ext cx="1409700" cy="1491981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4487014"/>
            <a:ext cx="1152128" cy="1406829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38" y="4433885"/>
            <a:ext cx="1259950" cy="1459958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457004" y="3401604"/>
            <a:ext cx="16561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500" dirty="0">
                <a:latin typeface="Cambria" panose="02040503050406030204" pitchFamily="18" charset="0"/>
              </a:rPr>
              <a:t>         GMINA             KOŚCIERZYNA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6372200" y="3431554"/>
            <a:ext cx="18722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500" dirty="0">
                <a:latin typeface="Cambria" panose="02040503050406030204" pitchFamily="18" charset="0"/>
              </a:rPr>
              <a:t>GMINA             RADKÓW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451273" y="6033515"/>
            <a:ext cx="216024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500" dirty="0">
                <a:latin typeface="Cambria" panose="02040503050406030204" pitchFamily="18" charset="0"/>
              </a:rPr>
              <a:t>    OER-ERKENSCHWICK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3131840" y="5987348"/>
            <a:ext cx="93610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                        </a:t>
            </a:r>
            <a:r>
              <a:rPr lang="pl-PL" sz="1500" dirty="0">
                <a:latin typeface="Cambria" panose="02040503050406030204" pitchFamily="18" charset="0"/>
              </a:rPr>
              <a:t>KOCEVJE</a:t>
            </a: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801" y="4340018"/>
            <a:ext cx="1266384" cy="1647329"/>
          </a:xfrm>
          <a:prstGeom prst="rect">
            <a:avLst/>
          </a:prstGeom>
        </p:spPr>
      </p:pic>
      <p:sp>
        <p:nvSpPr>
          <p:cNvPr id="15" name="pole tekstowe 14"/>
          <p:cNvSpPr txBox="1"/>
          <p:nvPr/>
        </p:nvSpPr>
        <p:spPr>
          <a:xfrm>
            <a:off x="5076056" y="6011594"/>
            <a:ext cx="128337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500" dirty="0">
                <a:latin typeface="Cambria" panose="02040503050406030204" pitchFamily="18" charset="0"/>
              </a:rPr>
              <a:t>   HALLUIN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7105001" y="5987348"/>
            <a:ext cx="129614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500" dirty="0">
                <a:latin typeface="Cambria" panose="02040503050406030204" pitchFamily="18" charset="0"/>
              </a:rPr>
              <a:t>LŰBBENAU</a:t>
            </a:r>
          </a:p>
        </p:txBody>
      </p:sp>
    </p:spTree>
    <p:extLst>
      <p:ext uri="{BB962C8B-B14F-4D97-AF65-F5344CB8AC3E}">
        <p14:creationId xmlns:p14="http://schemas.microsoft.com/office/powerpoint/2010/main" val="87888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1" y="699203"/>
            <a:ext cx="1002579" cy="2257389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395879"/>
            <a:ext cx="725119" cy="16288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909" y="1052736"/>
            <a:ext cx="948070" cy="213297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886" y="2564904"/>
            <a:ext cx="712449" cy="160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11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22" y="0"/>
            <a:ext cx="9163622" cy="6858000"/>
          </a:xfr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7806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88640"/>
            <a:ext cx="1461053" cy="1168644"/>
          </a:xfr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500" b="1" dirty="0">
                <a:solidFill>
                  <a:srgbClr val="0070C0"/>
                </a:solidFill>
                <a:latin typeface="Cambria" panose="02040503050406030204" pitchFamily="18" charset="0"/>
              </a:rPr>
              <a:t>     POCZĄTKI WSPÓŁPRACY…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4" y="1844824"/>
            <a:ext cx="9115546" cy="4248472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2267744" y="6165304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err="1">
                <a:latin typeface="Cambria" panose="02040503050406030204" pitchFamily="18" charset="0"/>
              </a:rPr>
              <a:t>Kocevje</a:t>
            </a:r>
            <a:r>
              <a:rPr lang="pl-PL" dirty="0">
                <a:latin typeface="Cambria" panose="02040503050406030204" pitchFamily="18" charset="0"/>
              </a:rPr>
              <a:t> porozumienie odnawiane podczas Igrzysk Przyjaźni</a:t>
            </a:r>
          </a:p>
        </p:txBody>
      </p:sp>
    </p:spTree>
    <p:extLst>
      <p:ext uri="{BB962C8B-B14F-4D97-AF65-F5344CB8AC3E}">
        <p14:creationId xmlns:p14="http://schemas.microsoft.com/office/powerpoint/2010/main" val="1329064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476672"/>
            <a:ext cx="2427744" cy="1941867"/>
          </a:xfr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sz="5000" dirty="0">
                <a:solidFill>
                  <a:srgbClr val="0070C0"/>
                </a:solidFill>
                <a:latin typeface="Cambria" panose="02040503050406030204" pitchFamily="18" charset="0"/>
              </a:rPr>
              <a:t>SPOTKANIE NOWOROCZNE – RUSZKOWSKI PAWEŁ KOŚCIERZYNA 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913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60647"/>
            <a:ext cx="2541174" cy="2032595"/>
          </a:xfr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sz="4600" dirty="0">
                <a:solidFill>
                  <a:srgbClr val="0070C0"/>
                </a:solidFill>
                <a:latin typeface="Cambria" panose="02040503050406030204" pitchFamily="18" charset="0"/>
              </a:rPr>
              <a:t>BRACTWO MORSÓW W KOŚCIERZYNIE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89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88640"/>
            <a:ext cx="2829205" cy="2262981"/>
          </a:xfr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sz="4500" dirty="0">
                <a:solidFill>
                  <a:srgbClr val="0070C0"/>
                </a:solidFill>
                <a:latin typeface="Cambria" panose="02040503050406030204" pitchFamily="18" charset="0"/>
              </a:rPr>
              <a:t>RADKÓW – STOŁY WIELKANOCNE 2019</a:t>
            </a:r>
            <a:endParaRPr lang="pl-PL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3408"/>
            <a:ext cx="9144000" cy="710140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3408"/>
            <a:ext cx="9144000" cy="710140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3408"/>
            <a:ext cx="9144000" cy="710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87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88640"/>
            <a:ext cx="2685189" cy="2147788"/>
          </a:xfr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sz="440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XVIII Biesiada " Na Świętojańską Nutę"</a:t>
            </a:r>
            <a:endParaRPr lang="pl-PL" sz="44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073008" cy="695739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171400"/>
            <a:ext cx="9180512" cy="720079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-108013"/>
            <a:ext cx="9216008" cy="717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85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ol">
  <a:themeElements>
    <a:clrScheme name="Hol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Hol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Hol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1005</TotalTime>
  <Words>56</Words>
  <Application>Microsoft Office PowerPoint</Application>
  <PresentationFormat>Pokaz na ekranie (4:3)</PresentationFormat>
  <Paragraphs>36</Paragraphs>
  <Slides>16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24" baseType="lpstr">
      <vt:lpstr>Calibri</vt:lpstr>
      <vt:lpstr>Cambria</vt:lpstr>
      <vt:lpstr>Lucida Sans Unicode</vt:lpstr>
      <vt:lpstr>Verdana</vt:lpstr>
      <vt:lpstr>Wingdings</vt:lpstr>
      <vt:lpstr>Wingdings 2</vt:lpstr>
      <vt:lpstr>Wingdings 3</vt:lpstr>
      <vt:lpstr>Hol</vt:lpstr>
      <vt:lpstr>Prezentacja programu PowerPoint</vt:lpstr>
      <vt:lpstr>INFORMACJA O WSPÓŁPRACY GMINY PNIEWY Z GMINAMI PARTNERSKIMI</vt:lpstr>
      <vt:lpstr>Prezentacja programu PowerPoint</vt:lpstr>
      <vt:lpstr>Prezentacja programu PowerPoint</vt:lpstr>
      <vt:lpstr>     POCZĄTKI WSPÓŁPRACY…</vt:lpstr>
      <vt:lpstr>          SPOTKANIE NOWOROCZNE – RUSZKOWSKI PAWEŁ KOŚCIERZYNA </vt:lpstr>
      <vt:lpstr>        BRACTWO MORSÓW W KOŚCIERZYNIE</vt:lpstr>
      <vt:lpstr>          RADKÓW – STOŁY WIELKANOCNE 2019</vt:lpstr>
      <vt:lpstr>         XVIII Biesiada " Na Świętojańską Nutę"</vt:lpstr>
      <vt:lpstr>          </vt:lpstr>
      <vt:lpstr>Prezentacja programu PowerPoint</vt:lpstr>
      <vt:lpstr>Prezentacja programu PowerPoint</vt:lpstr>
      <vt:lpstr>           Kościerzyna z wizytą w Pniewach  </vt:lpstr>
      <vt:lpstr>Prezentacja programu PowerPoint</vt:lpstr>
      <vt:lpstr>Prezentacja programu PowerPoint</vt:lpstr>
      <vt:lpstr>          Dziękuję za uwagę 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Katarzyna Wilk</dc:creator>
  <cp:lastModifiedBy>Magdalena Balcer</cp:lastModifiedBy>
  <cp:revision>58</cp:revision>
  <cp:lastPrinted>2020-05-26T08:51:32Z</cp:lastPrinted>
  <dcterms:created xsi:type="dcterms:W3CDTF">2019-03-15T10:32:11Z</dcterms:created>
  <dcterms:modified xsi:type="dcterms:W3CDTF">2020-05-26T08:52:38Z</dcterms:modified>
</cp:coreProperties>
</file>