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753600" cy="7315200"/>
  <p:notesSz cx="6858000" cy="9144000"/>
  <p:embeddedFontLst>
    <p:embeddedFont>
      <p:font typeface="Montserrat" panose="00000500000000000000" pitchFamily="2" charset="-18"/>
      <p:regular r:id="rId15"/>
    </p:embeddedFont>
    <p:embeddedFont>
      <p:font typeface="Montserrat Bold" panose="020B0604020202020204" charset="-18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4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44" r="-614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15524">
            <a:off x="-175078" y="4285553"/>
            <a:ext cx="10904494" cy="3830995"/>
            <a:chOff x="0" y="0"/>
            <a:chExt cx="4038702" cy="14188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8702" cy="1418887"/>
            </a:xfrm>
            <a:custGeom>
              <a:avLst/>
              <a:gdLst/>
              <a:ahLst/>
              <a:cxnLst/>
              <a:rect l="l" t="t" r="r" b="b"/>
              <a:pathLst>
                <a:path w="4038702" h="1418887">
                  <a:moveTo>
                    <a:pt x="0" y="0"/>
                  </a:moveTo>
                  <a:lnTo>
                    <a:pt x="4038702" y="0"/>
                  </a:lnTo>
                  <a:lnTo>
                    <a:pt x="4038702" y="1418887"/>
                  </a:lnTo>
                  <a:lnTo>
                    <a:pt x="0" y="1418887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038702" cy="1447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88929" y="5067300"/>
            <a:ext cx="7652474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</a:t>
            </a:r>
          </a:p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 </a:t>
            </a:r>
          </a:p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 PNIEWACH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3047756"/>
            <a:ext cx="718332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ZAKOŃCZENIE CZĘŚCI SPORTOWEJ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1337" y="3238899"/>
            <a:ext cx="7683691" cy="333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5"/>
              </a:lnSpc>
            </a:pPr>
            <a:endParaRPr/>
          </a:p>
          <a:p>
            <a:pPr marL="677449" lvl="1" indent="-338724" algn="l">
              <a:lnSpc>
                <a:spcPts val="3765"/>
              </a:lnSpc>
              <a:buFont typeface="Arial"/>
              <a:buChar char="•"/>
            </a:pPr>
            <a:r>
              <a:rPr lang="en-US" sz="313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OBIAD</a:t>
            </a:r>
          </a:p>
          <a:p>
            <a:pPr marL="677449" lvl="1" indent="-338724" algn="l">
              <a:lnSpc>
                <a:spcPts val="3765"/>
              </a:lnSpc>
              <a:buFont typeface="Arial"/>
              <a:buChar char="•"/>
            </a:pPr>
            <a:r>
              <a:rPr lang="en-US" sz="313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WOLNY</a:t>
            </a:r>
          </a:p>
          <a:p>
            <a:pPr marL="677449" lvl="1" indent="-338724" algn="l">
              <a:lnSpc>
                <a:spcPts val="3765"/>
              </a:lnSpc>
              <a:buFont typeface="Arial"/>
              <a:buChar char="•"/>
            </a:pPr>
            <a:r>
              <a:rPr lang="en-US" sz="313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KOLACJA</a:t>
            </a:r>
          </a:p>
          <a:p>
            <a:pPr algn="l">
              <a:lnSpc>
                <a:spcPts val="3765"/>
              </a:lnSpc>
            </a:pPr>
            <a:r>
              <a:rPr lang="en-US" sz="313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19:00 - UROCZYSTA GALA</a:t>
            </a:r>
          </a:p>
          <a:p>
            <a:pPr marL="677449" lvl="1" indent="-338724" algn="l">
              <a:lnSpc>
                <a:spcPts val="3765"/>
              </a:lnSpc>
              <a:buFont typeface="Arial"/>
              <a:buChar char="•"/>
            </a:pPr>
            <a:r>
              <a:rPr lang="en-US" sz="313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PODSUMOWANIE IGRZYSK</a:t>
            </a:r>
          </a:p>
          <a:p>
            <a:pPr marL="677449" lvl="1" indent="-338724" algn="l">
              <a:lnSpc>
                <a:spcPts val="3765"/>
              </a:lnSpc>
              <a:buFont typeface="Arial"/>
              <a:buChar char="•"/>
            </a:pPr>
            <a:r>
              <a:rPr lang="en-US" sz="313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DYSKOTEKA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3047756"/>
            <a:ext cx="8205691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 – DZIEŃ IV (PONIEDZIAŁEK)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520" y="3822119"/>
            <a:ext cx="829056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9:00 - ŚNIADANIE</a:t>
            </a:r>
          </a:p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POŻEGNANIE UCZESTNIKÓW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7097" y="2536321"/>
            <a:ext cx="7390704" cy="462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5"/>
              </a:lnSpc>
            </a:pPr>
            <a:r>
              <a:rPr lang="en-US" sz="337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PROJEKT POD NAZWĄ </a:t>
            </a:r>
          </a:p>
          <a:p>
            <a:pPr algn="ctr">
              <a:lnSpc>
                <a:spcPts val="4055"/>
              </a:lnSpc>
            </a:pPr>
            <a:r>
              <a:rPr lang="en-US" sz="337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DYLIŻANSEM PRZEZ WIEKI.</a:t>
            </a:r>
          </a:p>
          <a:p>
            <a:pPr algn="ctr">
              <a:lnSpc>
                <a:spcPts val="4055"/>
              </a:lnSpc>
            </a:pPr>
            <a:r>
              <a:rPr lang="en-US" sz="337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Sportowo-rekreacyjne Igrzyska Przyjaźni bedą realizowane w ramach Przedsięwzięcia 3.2-Program Rozwoju Lokalnego Kierowanego przez Spoleczność, </a:t>
            </a:r>
          </a:p>
          <a:p>
            <a:pPr algn="ctr">
              <a:lnSpc>
                <a:spcPts val="4055"/>
              </a:lnSpc>
              <a:spcBef>
                <a:spcPct val="0"/>
              </a:spcBef>
            </a:pPr>
            <a:r>
              <a:rPr lang="en-US" sz="337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finansowanego za pośrednictwem LGD KOLD.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448" y="3858070"/>
            <a:ext cx="739070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5"/>
              </a:lnSpc>
            </a:pPr>
            <a:r>
              <a:rPr lang="en-US" sz="337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DZIĘKUJĘ ZA UWAGĘ.</a:t>
            </a:r>
          </a:p>
          <a:p>
            <a:pPr algn="ctr">
              <a:lnSpc>
                <a:spcPts val="4055"/>
              </a:lnSpc>
              <a:spcBef>
                <a:spcPct val="0"/>
              </a:spcBef>
            </a:pPr>
            <a:endParaRPr lang="en-US" sz="3379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9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9700" y="1584960"/>
            <a:ext cx="4145280" cy="4145280"/>
          </a:xfrm>
          <a:custGeom>
            <a:avLst/>
            <a:gdLst/>
            <a:ahLst/>
            <a:cxnLst/>
            <a:rect l="l" t="t" r="r" b="b"/>
            <a:pathLst>
              <a:path w="4145280" h="4145280">
                <a:moveTo>
                  <a:pt x="0" y="0"/>
                </a:moveTo>
                <a:lnTo>
                  <a:pt x="4145280" y="0"/>
                </a:lnTo>
                <a:lnTo>
                  <a:pt x="4145280" y="4145280"/>
                </a:lnTo>
                <a:lnTo>
                  <a:pt x="0" y="4145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TextBox 3"/>
          <p:cNvSpPr txBox="1"/>
          <p:nvPr/>
        </p:nvSpPr>
        <p:spPr>
          <a:xfrm>
            <a:off x="5204980" y="3086576"/>
            <a:ext cx="414528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PIĄTEK</a:t>
            </a:r>
          </a:p>
          <a:p>
            <a:pPr algn="ctr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22 MAJA 2026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4980" y="2085499"/>
            <a:ext cx="4145280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9"/>
              </a:lnSpc>
            </a:pPr>
            <a:r>
              <a:rPr lang="en-US" sz="45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TERMIN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04980" y="3981926"/>
            <a:ext cx="414528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04980" y="4486751"/>
            <a:ext cx="414528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PONIEDZIAŁEK</a:t>
            </a:r>
          </a:p>
          <a:p>
            <a:pPr algn="ctr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25 MAJA 2026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84036" y="5786912"/>
            <a:ext cx="3557276" cy="905351"/>
            <a:chOff x="0" y="0"/>
            <a:chExt cx="4743035" cy="12071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7799" cy="1207135"/>
            </a:xfrm>
            <a:custGeom>
              <a:avLst/>
              <a:gdLst/>
              <a:ahLst/>
              <a:cxnLst/>
              <a:rect l="l" t="t" r="r" b="b"/>
              <a:pathLst>
                <a:path w="1077799" h="1207135">
                  <a:moveTo>
                    <a:pt x="0" y="0"/>
                  </a:moveTo>
                  <a:lnTo>
                    <a:pt x="1077799" y="0"/>
                  </a:lnTo>
                  <a:lnTo>
                    <a:pt x="1077799" y="1207135"/>
                  </a:lnTo>
                  <a:lnTo>
                    <a:pt x="0" y="1207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303462" y="30032"/>
              <a:ext cx="343957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LŰBBENAU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3220" y="4479168"/>
            <a:ext cx="2940654" cy="945045"/>
            <a:chOff x="0" y="0"/>
            <a:chExt cx="3920872" cy="12600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9218" cy="1260060"/>
            </a:xfrm>
            <a:custGeom>
              <a:avLst/>
              <a:gdLst/>
              <a:ahLst/>
              <a:cxnLst/>
              <a:rect l="l" t="t" r="r" b="b"/>
              <a:pathLst>
                <a:path w="1079218" h="1260060">
                  <a:moveTo>
                    <a:pt x="0" y="0"/>
                  </a:moveTo>
                  <a:lnTo>
                    <a:pt x="1079218" y="0"/>
                  </a:lnTo>
                  <a:lnTo>
                    <a:pt x="1079218" y="1260060"/>
                  </a:lnTo>
                  <a:lnTo>
                    <a:pt x="0" y="1260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304881" y="9525"/>
              <a:ext cx="2615991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KOCEVJE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3220" y="3163352"/>
            <a:ext cx="4773875" cy="988496"/>
            <a:chOff x="0" y="0"/>
            <a:chExt cx="6365167" cy="13179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9218" cy="1317995"/>
            </a:xfrm>
            <a:custGeom>
              <a:avLst/>
              <a:gdLst/>
              <a:ahLst/>
              <a:cxnLst/>
              <a:rect l="l" t="t" r="r" b="b"/>
              <a:pathLst>
                <a:path w="1079218" h="1317995">
                  <a:moveTo>
                    <a:pt x="0" y="0"/>
                  </a:moveTo>
                  <a:lnTo>
                    <a:pt x="1079218" y="0"/>
                  </a:lnTo>
                  <a:lnTo>
                    <a:pt x="1079218" y="1317995"/>
                  </a:lnTo>
                  <a:lnTo>
                    <a:pt x="0" y="1317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304881" y="50839"/>
              <a:ext cx="5060286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OER-ERKENSCHWICK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295353" y="3185077"/>
            <a:ext cx="2577990" cy="945045"/>
            <a:chOff x="0" y="0"/>
            <a:chExt cx="3437320" cy="12600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45509" cy="1260060"/>
            </a:xfrm>
            <a:custGeom>
              <a:avLst/>
              <a:gdLst/>
              <a:ahLst/>
              <a:cxnLst/>
              <a:rect l="l" t="t" r="r" b="b"/>
              <a:pathLst>
                <a:path w="1145509" h="1260060">
                  <a:moveTo>
                    <a:pt x="0" y="0"/>
                  </a:moveTo>
                  <a:lnTo>
                    <a:pt x="1145509" y="0"/>
                  </a:lnTo>
                  <a:lnTo>
                    <a:pt x="1145509" y="1260060"/>
                  </a:lnTo>
                  <a:lnTo>
                    <a:pt x="0" y="1260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303462" y="34671"/>
              <a:ext cx="2133859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HALLUIN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236010" y="2157335"/>
            <a:ext cx="3998717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ZAPROSZENI GOŚCIE</a:t>
            </a:r>
          </a:p>
        </p:txBody>
      </p:sp>
      <p:sp>
        <p:nvSpPr>
          <p:cNvPr id="23" name="TextBox 23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236010" y="4438950"/>
            <a:ext cx="2696676" cy="985263"/>
            <a:chOff x="0" y="0"/>
            <a:chExt cx="3595568" cy="1313684"/>
          </a:xfrm>
        </p:grpSpPr>
        <p:sp>
          <p:nvSpPr>
            <p:cNvPr id="25" name="Freeform 25"/>
            <p:cNvSpPr/>
            <p:nvPr/>
          </p:nvSpPr>
          <p:spPr>
            <a:xfrm>
              <a:off x="0" y="9926"/>
              <a:ext cx="1303757" cy="1303757"/>
            </a:xfrm>
            <a:custGeom>
              <a:avLst/>
              <a:gdLst/>
              <a:ahLst/>
              <a:cxnLst/>
              <a:rect l="l" t="t" r="r" b="b"/>
              <a:pathLst>
                <a:path w="1303757" h="1303757">
                  <a:moveTo>
                    <a:pt x="0" y="0"/>
                  </a:moveTo>
                  <a:lnTo>
                    <a:pt x="1303757" y="0"/>
                  </a:lnTo>
                  <a:lnTo>
                    <a:pt x="1303757" y="1303758"/>
                  </a:lnTo>
                  <a:lnTo>
                    <a:pt x="0" y="1303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1461710" y="9525"/>
              <a:ext cx="2133859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ALANYA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176667" y="5482112"/>
            <a:ext cx="3911451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ZESPÓŁ SZKÓŁ IM. EMILII SCZANIECKIEJ W PNIEWACH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866789" y="6465907"/>
            <a:ext cx="4886811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LICEUM OGÓLNOKSZTAŁCĄCE SIÓSTR URSZULANEK W PNIEWACH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890617" y="3038231"/>
            <a:ext cx="2131463" cy="1678043"/>
          </a:xfrm>
          <a:custGeom>
            <a:avLst/>
            <a:gdLst/>
            <a:ahLst/>
            <a:cxnLst/>
            <a:rect l="l" t="t" r="r" b="b"/>
            <a:pathLst>
              <a:path w="2131463" h="1678043">
                <a:moveTo>
                  <a:pt x="0" y="0"/>
                </a:moveTo>
                <a:lnTo>
                  <a:pt x="2131463" y="0"/>
                </a:lnTo>
                <a:lnTo>
                  <a:pt x="2131463" y="1678043"/>
                </a:lnTo>
                <a:lnTo>
                  <a:pt x="0" y="167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3023" y="3439103"/>
            <a:ext cx="718332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KAŻDA DRUŻYNA: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4371731"/>
            <a:ext cx="829056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3119"/>
              </a:lnSpc>
              <a:buFont typeface="Arial"/>
              <a:buChar char="•"/>
            </a:pPr>
            <a:r>
              <a:rPr lang="en-US" sz="25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 DZIEWCZĄT</a:t>
            </a:r>
          </a:p>
          <a:p>
            <a:pPr marL="561337" lvl="1" indent="-280669" algn="l">
              <a:lnSpc>
                <a:spcPts val="3119"/>
              </a:lnSpc>
              <a:buFont typeface="Arial"/>
              <a:buChar char="•"/>
            </a:pPr>
            <a:r>
              <a:rPr lang="en-US" sz="25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 CHŁOPCÓW</a:t>
            </a:r>
          </a:p>
          <a:p>
            <a:pPr marL="561337" lvl="1" indent="-280669" algn="l">
              <a:lnSpc>
                <a:spcPts val="3119"/>
              </a:lnSpc>
              <a:buFont typeface="Arial"/>
              <a:buChar char="•"/>
            </a:pPr>
            <a:r>
              <a:rPr lang="en-US" sz="25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 OPIEKUNÓW</a:t>
            </a:r>
          </a:p>
          <a:p>
            <a:pPr marL="561337" lvl="1" indent="-280669" algn="l">
              <a:lnSpc>
                <a:spcPts val="3119"/>
              </a:lnSpc>
              <a:buFont typeface="Arial"/>
              <a:buChar char="•"/>
            </a:pPr>
            <a:r>
              <a:rPr lang="en-US" sz="25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OFICJALNA DELEGACJA GMINY ( 4 OSOBY)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23304" y="2755642"/>
            <a:ext cx="1983083" cy="2926080"/>
          </a:xfrm>
          <a:custGeom>
            <a:avLst/>
            <a:gdLst/>
            <a:ahLst/>
            <a:cxnLst/>
            <a:rect l="l" t="t" r="r" b="b"/>
            <a:pathLst>
              <a:path w="1983083" h="2926080">
                <a:moveTo>
                  <a:pt x="0" y="0"/>
                </a:moveTo>
                <a:lnTo>
                  <a:pt x="1983083" y="0"/>
                </a:lnTo>
                <a:lnTo>
                  <a:pt x="1983083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520" y="3047756"/>
            <a:ext cx="718332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PRZYJAZD UCZESTNIKÓW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3822119"/>
            <a:ext cx="6522622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22 MAJA 2026 R.</a:t>
            </a:r>
          </a:p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GODZ. 17:00 - 18:00</a:t>
            </a:r>
          </a:p>
          <a:p>
            <a:pPr algn="l">
              <a:lnSpc>
                <a:spcPts val="3959"/>
              </a:lnSpc>
            </a:pPr>
            <a:endParaRPr lang="en-US" sz="3299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3047756"/>
            <a:ext cx="6014684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 – DZIEŃ I (PIĄTEK)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520" y="3822119"/>
            <a:ext cx="8290560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19:00 - KOLACJA</a:t>
            </a:r>
          </a:p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20:00 - 22:00 - SPOTKANIE INTEGRACYJNE UCZESTNIKÓW IGRZYSK PRZYJAŹNI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3047756"/>
            <a:ext cx="718332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 – DZIEŃ II (SOBOTA)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520" y="3822119"/>
            <a:ext cx="8290560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9:00 - ŚNIADANIE</a:t>
            </a:r>
          </a:p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10:00 - WYJAZD DO POZNANIA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ZWIEDZANIE STAREGO RYNKU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WIZYTA W MUZEUM PYRY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OBIAD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WOLNY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POWRÓT DO PNIEW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20" y="6336719"/>
            <a:ext cx="4710126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19:00- KOLACJA</a:t>
            </a:r>
          </a:p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20:00- KONCERT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3047756"/>
            <a:ext cx="718332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 – DZIEŃ III (NIEDZIELA)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520" y="3822119"/>
            <a:ext cx="8290560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9:00 - ŚNIADANIE</a:t>
            </a:r>
          </a:p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11:00 - ROZPOCZĘCIE IGRZYSK PRZYJAŹNI POD NAZWĄ DYLIŻANSEM PRZEZ WIEKI </a:t>
            </a:r>
          </a:p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(STADION W PNIEWACH)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15800"/>
            <a:ext cx="9753600" cy="7308063"/>
          </a:xfrm>
          <a:custGeom>
            <a:avLst/>
            <a:gdLst/>
            <a:ahLst/>
            <a:cxnLst/>
            <a:rect l="l" t="t" r="r" b="b"/>
            <a:pathLst>
              <a:path w="9753600" h="7308063">
                <a:moveTo>
                  <a:pt x="0" y="0"/>
                </a:moveTo>
                <a:lnTo>
                  <a:pt x="9753600" y="0"/>
                </a:lnTo>
                <a:lnTo>
                  <a:pt x="9753600" y="7308063"/>
                </a:lnTo>
                <a:lnTo>
                  <a:pt x="0" y="730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02341">
            <a:off x="-341618" y="2094516"/>
            <a:ext cx="10904494" cy="6034686"/>
            <a:chOff x="0" y="0"/>
            <a:chExt cx="4038702" cy="2235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8702" cy="2235069"/>
            </a:xfrm>
            <a:custGeom>
              <a:avLst/>
              <a:gdLst/>
              <a:ahLst/>
              <a:cxnLst/>
              <a:rect l="l" t="t" r="r" b="b"/>
              <a:pathLst>
                <a:path w="4038702" h="2235069">
                  <a:moveTo>
                    <a:pt x="0" y="0"/>
                  </a:moveTo>
                  <a:lnTo>
                    <a:pt x="4038702" y="0"/>
                  </a:lnTo>
                  <a:lnTo>
                    <a:pt x="4038702" y="2235069"/>
                  </a:lnTo>
                  <a:lnTo>
                    <a:pt x="0" y="223506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38702" cy="226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0577">
            <a:off x="-1137703" y="-2157401"/>
            <a:ext cx="11426401" cy="2814721"/>
            <a:chOff x="0" y="0"/>
            <a:chExt cx="4232000" cy="1042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2000" cy="1042489"/>
            </a:xfrm>
            <a:custGeom>
              <a:avLst/>
              <a:gdLst/>
              <a:ahLst/>
              <a:cxnLst/>
              <a:rect l="l" t="t" r="r" b="b"/>
              <a:pathLst>
                <a:path w="4232000" h="1042489">
                  <a:moveTo>
                    <a:pt x="0" y="0"/>
                  </a:moveTo>
                  <a:lnTo>
                    <a:pt x="4232000" y="0"/>
                  </a:lnTo>
                  <a:lnTo>
                    <a:pt x="4232000" y="1042489"/>
                  </a:lnTo>
                  <a:lnTo>
                    <a:pt x="0" y="1042489"/>
                  </a:lnTo>
                  <a:close/>
                </a:path>
              </a:pathLst>
            </a:custGeom>
            <a:solidFill>
              <a:srgbClr val="209DD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32000" cy="107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731520"/>
            <a:ext cx="1231154" cy="1416290"/>
          </a:xfrm>
          <a:custGeom>
            <a:avLst/>
            <a:gdLst/>
            <a:ahLst/>
            <a:cxnLst/>
            <a:rect l="l" t="t" r="r" b="b"/>
            <a:pathLst>
              <a:path w="1231154" h="1416290">
                <a:moveTo>
                  <a:pt x="0" y="0"/>
                </a:moveTo>
                <a:lnTo>
                  <a:pt x="1231154" y="0"/>
                </a:lnTo>
                <a:lnTo>
                  <a:pt x="1231154" y="1416290"/>
                </a:lnTo>
                <a:lnTo>
                  <a:pt x="0" y="141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475571">
            <a:off x="1957438" y="598601"/>
            <a:ext cx="3158427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IGRZYSKA PRZYJAŹNI 2026 W PNIEWACH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3047756"/>
            <a:ext cx="718332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KONKURENCJE SPORTOWE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520" y="3831644"/>
            <a:ext cx="8290560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6" lvl="1" indent="-302258" algn="l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CIĘCIE PNIA</a:t>
            </a:r>
          </a:p>
          <a:p>
            <a:pPr marL="604516" lvl="1" indent="-302258" algn="l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Ładowanie paczek na dyliżans</a:t>
            </a:r>
          </a:p>
          <a:p>
            <a:pPr marL="604516" lvl="1" indent="-302258" algn="l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Przeciąganie NA CZAS liny </a:t>
            </a:r>
          </a:p>
          <a:p>
            <a:pPr marL="604516" lvl="1" indent="-302258" algn="l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Tor sprawnościowy z przesyłkami</a:t>
            </a:r>
          </a:p>
          <a:p>
            <a:pPr marL="604516" lvl="1" indent="-302258" algn="l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Wyścigi w workach</a:t>
            </a:r>
          </a:p>
          <a:p>
            <a:pPr marL="604516" lvl="1" indent="-302258" algn="l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Śladami listonosza </a:t>
            </a:r>
          </a:p>
          <a:p>
            <a:pPr marL="604516" lvl="1" indent="-302258" algn="l">
              <a:lnSpc>
                <a:spcPts val="3359"/>
              </a:lnSpc>
              <a:buFont typeface="Arial"/>
              <a:buChar char="•"/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Rzut beretem NA ODLEGŁOŚĆ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Niestandardowy</PresentationFormat>
  <Paragraphs>77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Calibri</vt:lpstr>
      <vt:lpstr>Arial</vt:lpstr>
      <vt:lpstr>Montserrat Bold</vt:lpstr>
      <vt:lpstr>Montserrat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Spartakiada</dc:title>
  <dc:creator>oem</dc:creator>
  <cp:lastModifiedBy>Informatyk Pniewy</cp:lastModifiedBy>
  <cp:revision>1</cp:revision>
  <dcterms:created xsi:type="dcterms:W3CDTF">2006-08-16T00:00:00Z</dcterms:created>
  <dcterms:modified xsi:type="dcterms:W3CDTF">2026-04-03T06:11:50Z</dcterms:modified>
  <dc:identifier>DAHFl9HP6jw</dc:identifier>
</cp:coreProperties>
</file>